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4" r:id="rId3"/>
    <p:sldId id="266" r:id="rId4"/>
    <p:sldId id="259" r:id="rId5"/>
    <p:sldId id="257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A2E23-973D-4C02-8289-B2ECEE3DE09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FABB-A305-4653-BE0B-79CA8B3B7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A2E23-973D-4C02-8289-B2ECEE3DE09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FABB-A305-4653-BE0B-79CA8B3B7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A2E23-973D-4C02-8289-B2ECEE3DE09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FABB-A305-4653-BE0B-79CA8B3B7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A2E23-973D-4C02-8289-B2ECEE3DE09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FABB-A305-4653-BE0B-79CA8B3B7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A2E23-973D-4C02-8289-B2ECEE3DE09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FABB-A305-4653-BE0B-79CA8B3B7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A2E23-973D-4C02-8289-B2ECEE3DE09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FABB-A305-4653-BE0B-79CA8B3B7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A2E23-973D-4C02-8289-B2ECEE3DE09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FABB-A305-4653-BE0B-79CA8B3B7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A2E23-973D-4C02-8289-B2ECEE3DE09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FABB-A305-4653-BE0B-79CA8B3B7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A2E23-973D-4C02-8289-B2ECEE3DE09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FABB-A305-4653-BE0B-79CA8B3B7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A2E23-973D-4C02-8289-B2ECEE3DE09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FABB-A305-4653-BE0B-79CA8B3B7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A2E23-973D-4C02-8289-B2ECEE3DE09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7FABB-A305-4653-BE0B-79CA8B3B7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A2E23-973D-4C02-8289-B2ECEE3DE095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7FABB-A305-4653-BE0B-79CA8B3B7E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cod-58.com/data_images/5791fa40247a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14400" y="1219200"/>
            <a:ext cx="75873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>
                  <a:solidFill>
                    <a:srgbClr val="002060"/>
                  </a:solidFill>
                </a:ln>
                <a:solidFill>
                  <a:srgbClr val="00B0F0"/>
                </a:solidFill>
                <a:latin typeface="Arial Black" pitchFamily="34" charset="0"/>
              </a:rPr>
              <a:t>Детское питание</a:t>
            </a:r>
            <a:endParaRPr lang="ru-RU" sz="6000" b="1" dirty="0">
              <a:ln>
                <a:solidFill>
                  <a:srgbClr val="002060"/>
                </a:solidFill>
              </a:ln>
              <a:solidFill>
                <a:srgbClr val="00B0F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-fotki.yandex.ru/get/4409/108950446.16/0_96b34_ab6c3ede_XL.png"/>
          <p:cNvPicPr>
            <a:picLocks noChangeAspect="1" noChangeArrowheads="1"/>
          </p:cNvPicPr>
          <p:nvPr/>
        </p:nvPicPr>
        <p:blipFill>
          <a:blip r:embed="rId2" cstate="print"/>
          <a:srcRect l="2804" r="93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14400" y="838200"/>
            <a:ext cx="716279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alibri"/>
                <a:cs typeface="Calibri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Правильно ли вы питаетесь?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alibri"/>
                <a:cs typeface="Calibri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Правильно ли вы кормите своего ребёнка?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alibri"/>
                <a:cs typeface="Calibri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Какой малыш добровольно откажется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от шоколадки и чипсов в пользу овсяной каши?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alibri"/>
                <a:cs typeface="Calibri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Как заинтересовать детей вопросами правильного питания?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alibri"/>
                <a:cs typeface="Calibri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Как научить любить тушёные овощи, молочные блюда и кисели?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alibri"/>
                <a:cs typeface="Calibri"/>
              </a:rPr>
              <a:t>• </a:t>
            </a:r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Как приготовить различные и полезные       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Arial Black" pitchFamily="34" charset="0"/>
              </a:rPr>
              <a:t>          блюда и напитки?</a:t>
            </a:r>
          </a:p>
          <a:p>
            <a:endParaRPr lang="ru-RU" sz="2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marshak-pochta-prezentatsiya.ru/wp-content/uploads/2015/12/07-12-2015-18-02-37-460442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00200" y="1219200"/>
            <a:ext cx="620546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  Нужно ли спрашивать ребёнка, что приготовить ему, например, на завтрак?</a:t>
            </a:r>
          </a:p>
          <a:p>
            <a:pPr algn="ctr">
              <a:buFontTx/>
              <a:buChar char="-"/>
            </a:pPr>
            <a:endParaRPr lang="ru-RU" sz="28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ctr">
              <a:buFontTx/>
              <a:buChar char="-"/>
            </a:pPr>
            <a:endParaRPr lang="ru-RU" sz="28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ctr"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  Что делать, если ребёнок плохо и медленно ест?</a:t>
            </a:r>
            <a:endParaRPr lang="ru-RU" sz="28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d3ui957tjb5bqd.cloudfront.net/images/screenshots/products/10/106/106396/keih4mm9pyv3kpq8scymlnub2aecxzs9iscdane82nvbmfcc3leqqh7pjk0adoki-f.jpg?13992220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00400" y="228600"/>
            <a:ext cx="57912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Памятка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«Это следует знать!»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-</a:t>
            </a:r>
            <a:r>
              <a:rPr lang="ru-RU" sz="1600" dirty="0" smtClean="0">
                <a:solidFill>
                  <a:srgbClr val="002060"/>
                </a:solidFill>
              </a:rPr>
              <a:t> Формирование привычки здорового питания начинается с раннего детства.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-</a:t>
            </a:r>
            <a:r>
              <a:rPr lang="ru-RU" sz="1600" dirty="0" smtClean="0">
                <a:solidFill>
                  <a:srgbClr val="002060"/>
                </a:solidFill>
              </a:rPr>
              <a:t> Процесс употребления в пищу детьми полезных продуктов строиться на основе осмысленности, положительных эмоций, произвольности действий.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- </a:t>
            </a:r>
            <a:r>
              <a:rPr lang="ru-RU" sz="1600" dirty="0" smtClean="0">
                <a:solidFill>
                  <a:srgbClr val="002060"/>
                </a:solidFill>
              </a:rPr>
              <a:t>Детям младшего и среднего дошкольного возраста доступны следующие представления: для того чтобы не болеть, нужно кушать полезные продукты; полезные продукты – это овощи, фрукты, молоко, соки, хлеб, рыба, мясо; существуют «важные» продукты и «не очень важные», «полезные» и «не очень полезные».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-</a:t>
            </a:r>
            <a:r>
              <a:rPr lang="ru-RU" sz="1600" dirty="0" smtClean="0">
                <a:solidFill>
                  <a:srgbClr val="002060"/>
                </a:solidFill>
              </a:rPr>
              <a:t> Развитие интереса у детей способствует более быстрому привыканию к употреблению полезных продуктов.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-</a:t>
            </a:r>
            <a:r>
              <a:rPr lang="ru-RU" sz="1600" dirty="0" smtClean="0">
                <a:solidFill>
                  <a:srgbClr val="002060"/>
                </a:solidFill>
              </a:rPr>
              <a:t> Процесс организации правильного питания детей строится на основе использования игрового метода.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- </a:t>
            </a:r>
            <a:r>
              <a:rPr lang="ru-RU" sz="1600" dirty="0" smtClean="0">
                <a:solidFill>
                  <a:srgbClr val="002060"/>
                </a:solidFill>
              </a:rPr>
              <a:t>Важны осознание родителями проблемы и желание её решить.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-</a:t>
            </a:r>
            <a:r>
              <a:rPr lang="ru-RU" sz="1600" dirty="0" smtClean="0">
                <a:solidFill>
                  <a:srgbClr val="002060"/>
                </a:solidFill>
              </a:rPr>
              <a:t> Важны желания родителей вести здоровый образ жизни (собственное питание), положительный пример взрослого.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-</a:t>
            </a:r>
            <a:r>
              <a:rPr lang="ru-RU" sz="1600" dirty="0" smtClean="0">
                <a:solidFill>
                  <a:srgbClr val="002060"/>
                </a:solidFill>
              </a:rPr>
              <a:t> Необходимо объединение усилий педагогов и родителей в достижении поставленных задач (согласованность в действиях, единство в подходах и требованиях).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marshak-pochta-prezentatsiya.ru/wp-content/uploads/2015/12/07-12-2015-18-02-37-460442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0" name="Picture 4" descr="http://bigslide.ru/images/24/23616/960/img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04800"/>
            <a:ext cx="7391400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1-tub-ru.yandex.net/i?id=9a1b5a7a6d66dbc58b68f0b380841b01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990600"/>
            <a:ext cx="5048250" cy="4276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257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</cp:revision>
  <dcterms:created xsi:type="dcterms:W3CDTF">2017-02-23T13:51:31Z</dcterms:created>
  <dcterms:modified xsi:type="dcterms:W3CDTF">2017-02-27T12:05:22Z</dcterms:modified>
</cp:coreProperties>
</file>