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71" r:id="rId8"/>
    <p:sldId id="272" r:id="rId9"/>
    <p:sldId id="265" r:id="rId10"/>
    <p:sldId id="274" r:id="rId11"/>
    <p:sldId id="275" r:id="rId12"/>
    <p:sldId id="276" r:id="rId13"/>
    <p:sldId id="268" r:id="rId14"/>
    <p:sldId id="270" r:id="rId15"/>
    <p:sldId id="273" r:id="rId16"/>
    <p:sldId id="267" r:id="rId17"/>
    <p:sldId id="277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69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27.09.2013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571744"/>
            <a:ext cx="8343872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Тема «Идиомы как средство выразительности речи»</a:t>
            </a:r>
            <a:b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Секция «Лингвистика (английский язык)»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356992"/>
            <a:ext cx="7128792" cy="3168352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Автор: Микищенко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Елизавета Владимировна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Муниципальное бюджетное образовательное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	    учреждение «Средняя общеобразовательная школа №6»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 класс                                                          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Ламбина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Надежда Петровна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английского языка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 высшей квалификационной категории 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	    Муниципальное бюджетное образовательное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	    учреждение «Средняя общеобразовательная школа №6»</a:t>
            </a:r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404664"/>
            <a:ext cx="4824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 Научно – исследовательская работа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на  IX городской слёт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научных обществ                                                              обучающихся образовательных                                                               учреждений города Нижневартовска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781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500042"/>
            <a:ext cx="4429156" cy="6131123"/>
          </a:xfrm>
          <a:prstGeom prst="rect">
            <a:avLst/>
          </a:prstGeom>
          <a:noFill/>
          <a:effectLst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457200" y="2800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57200" y="501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457200" y="714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57200" y="889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457200" y="11134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57200" y="13287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38703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28604"/>
            <a:ext cx="4068348" cy="618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7786742" cy="307183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Now there is a very funny task for you. You know animal idioms. Some of you will act strange persons and other </a:t>
            </a:r>
            <a:r>
              <a:rPr lang="ru-RU" dirty="0" smtClean="0"/>
              <a:t> </a:t>
            </a:r>
            <a:r>
              <a:rPr lang="en-US" dirty="0" smtClean="0"/>
              <a:t>will </a:t>
            </a:r>
            <a:r>
              <a:rPr lang="en-US" dirty="0" smtClean="0"/>
              <a:t>guess idioms and translate.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1 – To be like a </a:t>
            </a:r>
            <a:r>
              <a:rPr lang="en-US" dirty="0" smtClean="0"/>
              <a:t>bear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smtClean="0"/>
              <a:t>with a sore head – </a:t>
            </a:r>
            <a:r>
              <a:rPr lang="ru-RU" dirty="0" smtClean="0"/>
              <a:t>плохое настроение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2 – To be like a bull in a China shop – </a:t>
            </a:r>
            <a:r>
              <a:rPr lang="ru-RU" dirty="0" smtClean="0"/>
              <a:t>неуклюжий человек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3 – To play the goat – </a:t>
            </a:r>
            <a:r>
              <a:rPr lang="ru-RU" dirty="0" smtClean="0"/>
              <a:t>валять </a:t>
            </a:r>
            <a:r>
              <a:rPr lang="ru-RU" dirty="0" err="1" smtClean="0"/>
              <a:t>дурака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4 – To eat like a bird – </a:t>
            </a:r>
            <a:r>
              <a:rPr lang="ru-RU" dirty="0" smtClean="0"/>
              <a:t>мало кушать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5 – To eat like a horse – </a:t>
            </a:r>
            <a:r>
              <a:rPr lang="ru-RU" dirty="0" smtClean="0"/>
              <a:t>жадно кушать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6 – To be cold as beating goose – </a:t>
            </a:r>
            <a:r>
              <a:rPr lang="ru-RU" dirty="0" smtClean="0"/>
              <a:t>сильно замёрзнуть</a:t>
            </a:r>
            <a:r>
              <a:rPr lang="en-US" dirty="0" smtClean="0"/>
              <a:t>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500570"/>
            <a:ext cx="3057528" cy="203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57188" y="1000124"/>
            <a:ext cx="8229600" cy="5429271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en-US" dirty="0" smtClean="0"/>
              <a:t>Choose the right translation into Russian: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- «You are making it up»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a</a:t>
            </a:r>
            <a:r>
              <a:rPr lang="ru-RU" dirty="0" smtClean="0"/>
              <a:t>) Вы делаете это; </a:t>
            </a:r>
            <a:r>
              <a:rPr lang="en-US" dirty="0" smtClean="0"/>
              <a:t>b</a:t>
            </a:r>
            <a:r>
              <a:rPr lang="ru-RU" dirty="0" smtClean="0"/>
              <a:t>) Вы все выдумываете; </a:t>
            </a:r>
            <a:r>
              <a:rPr lang="en-US" dirty="0" smtClean="0"/>
              <a:t>c</a:t>
            </a:r>
            <a:r>
              <a:rPr lang="ru-RU" dirty="0" smtClean="0"/>
              <a:t>) Ты делаешь это вверх.</a:t>
            </a:r>
          </a:p>
          <a:p>
            <a:pPr>
              <a:buNone/>
            </a:pPr>
            <a:r>
              <a:rPr lang="en-US" dirty="0" smtClean="0"/>
              <a:t>- «live from hand to mouth»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a</a:t>
            </a:r>
            <a:r>
              <a:rPr lang="ru-RU" dirty="0" smtClean="0"/>
              <a:t>) Едва сводить концы с концами; </a:t>
            </a:r>
            <a:r>
              <a:rPr lang="en-US" dirty="0" smtClean="0"/>
              <a:t>b</a:t>
            </a:r>
            <a:r>
              <a:rPr lang="ru-RU" dirty="0" smtClean="0"/>
              <a:t>) говорить прямо; </a:t>
            </a:r>
            <a:r>
              <a:rPr lang="en-US" dirty="0" smtClean="0"/>
              <a:t>c</a:t>
            </a:r>
            <a:r>
              <a:rPr lang="ru-RU" dirty="0" smtClean="0"/>
              <a:t>) быть на волосок от смерти.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None/>
            </a:pPr>
            <a:r>
              <a:rPr lang="en-US" dirty="0" smtClean="0"/>
              <a:t>Put the words, translate: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«</a:t>
            </a:r>
            <a:r>
              <a:rPr lang="en-US" dirty="0" smtClean="0"/>
              <a:t>He is … good as …</a:t>
            </a:r>
            <a:r>
              <a:rPr lang="ru-RU" dirty="0" smtClean="0"/>
              <a:t>».</a:t>
            </a:r>
          </a:p>
          <a:p>
            <a:pPr>
              <a:buNone/>
            </a:pPr>
            <a:r>
              <a:rPr lang="en-US" dirty="0" smtClean="0"/>
              <a:t>a)  as good; b) a gold; c) as gold.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- «Let your hair …»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a) away; b) down; c) up.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Choose the right translation into English: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«Его лицо красное от стыда».</a:t>
            </a:r>
          </a:p>
          <a:p>
            <a:pPr>
              <a:buNone/>
            </a:pPr>
            <a:r>
              <a:rPr lang="en-US" dirty="0" smtClean="0"/>
              <a:t>a) His face is as red a as beetroot; b) His face is a red as a beetroot; c) His face is as red as a beetroot.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- «</a:t>
            </a:r>
            <a:r>
              <a:rPr lang="ru-RU" dirty="0" smtClean="0"/>
              <a:t>не уметь сдерживать эмоции</a:t>
            </a:r>
            <a:r>
              <a:rPr lang="en-US" dirty="0" smtClean="0"/>
              <a:t>»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a) wear one’s heart; b) wear one’s heart on one’s sleeve; c) one’s heart on sleeve.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500042"/>
            <a:ext cx="447270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911" y="1643051"/>
            <a:ext cx="4080722" cy="3949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143248"/>
            <a:ext cx="4776367" cy="3517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0266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542" y="3041576"/>
            <a:ext cx="567345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4589951" cy="315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0156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результате исследования я выяснила: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какую роль в нашей речи играют идиомы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понятие, образование и значение идиом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Кроме того: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изучила школьные учебники, в которых даны примеры употребляемых идиом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провела анкетирование, подвела итоги, сделала выводы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создала игру, тест, идиомы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Заключение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3891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Таким образом, я доказала, что идиомы: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придают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эмоциональную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окраску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важную роль в наши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дни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используются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людьми разных возрастных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категорий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существуют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разных видах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речи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обогащают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словарный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запас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делают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речь выразительной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колоритной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330" y="4876403"/>
            <a:ext cx="2071670" cy="19815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498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As  a  Czech  proverb  says, “Learn  a  new  language  and  get a  new  soul”. </a:t>
            </a:r>
            <a:r>
              <a:rPr lang="ru-RU" dirty="0" smtClean="0"/>
              <a:t>( Как гласит  чешская пословица: «Учи новый язык и получай новую душу».)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 I  wish  everybody  to  be  healthy,  wealthy  and  wise!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4654573"/>
            <a:ext cx="2623127" cy="2203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988840"/>
            <a:ext cx="7772400" cy="13624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Спасибо за внимание!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645024"/>
            <a:ext cx="2071670" cy="19815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8853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571480"/>
            <a:ext cx="828092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u="sng" dirty="0" smtClean="0"/>
          </a:p>
          <a:p>
            <a:pPr marL="0" indent="0" algn="just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исследования: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доказать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идиомы делают речь выразительной и колоритной, используются людьми разных возрастов, обогащают словарный запас и являются актуальными в наше время.  </a:t>
            </a:r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идиома играет важную роль в английском языке, остаётся актуальной и обогащает нашу речь, делая её выразительной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разнообразной.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1" u="sng" dirty="0" smtClean="0"/>
              <a:t>Объектом</a:t>
            </a:r>
            <a:r>
              <a:rPr lang="ru-RU" sz="2400" dirty="0" smtClean="0"/>
              <a:t> исследования являются идиомы, а </a:t>
            </a:r>
            <a:r>
              <a:rPr lang="ru-RU" sz="2400" b="1" u="sng" dirty="0" smtClean="0"/>
              <a:t>субъектом </a:t>
            </a:r>
            <a:r>
              <a:rPr lang="ru-RU" sz="2400" dirty="0" smtClean="0"/>
              <a:t>– лингвистика. 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661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428736"/>
            <a:ext cx="84604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выяснить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какую роль в нашей речи играют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идиомы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найти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понятие, образование и значение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идиом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изучить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школьные учебники, в которых даны примеры употребляемых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идиом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провести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анкетирование, подвести итоги, сделать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выводы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создать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тест,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идиомы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Задачи: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507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071546"/>
            <a:ext cx="8280920" cy="52149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Слово «идиома»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имеет греческое происхождение  и обозначает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«особенность, своеобразие».  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Идиомы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это выражения, смысл которых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всегда равен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смыслу составляющих их слов. Если переводить идиомы дословно, получится бессмыслица.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3571876"/>
            <a:ext cx="3621087" cy="224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245" y="3554083"/>
            <a:ext cx="4403755" cy="3303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7195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1052736"/>
            <a:ext cx="8715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Альтернативный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пример распространённой идиомы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lack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horse» или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ark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horse»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(«Темная  лошадка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»).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2053921"/>
            <a:ext cx="4536505" cy="34023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01008"/>
            <a:ext cx="4224469" cy="31683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185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3891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Учебники 10 и 11 классов авторов Афанасьевой О.В. , Дули Дж., Михеевой И.В. и др.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Spotlight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10»,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Spotlight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11». При изучении многих тем используются идиомы, которые очень интересны обучающимся и я решила исследовать их.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Например,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ive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someone the cold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shoulder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оказывать холодный прием (дословный перевод –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Дать   кому-то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холодное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плечо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88" y="3319056"/>
            <a:ext cx="3699245" cy="3538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92" y="3428437"/>
            <a:ext cx="2001480" cy="34295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9875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438912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en-US" dirty="0" smtClean="0"/>
              <a:t>“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et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hair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down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расслабиться, вести себя непринужденно (дословный перевод –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Опустить волосы вниз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В далеком 17-ом веке женщины носили разнообразные прически, собирая и закалывая волосы. Вечером же, в спокойной и непринужденной обстановке, привычной процедурой было распускание и расчесывание волос.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212976"/>
            <a:ext cx="2743200" cy="3401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688" y="785770"/>
            <a:ext cx="8858312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Do you need a hand?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Вам помочь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(Дословный перевод – Рука нужна?) </a:t>
            </a:r>
          </a:p>
          <a:p>
            <a:pPr>
              <a:buNone/>
            </a:pP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making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Вы все выдумываете. (Вы делаете это.)</a:t>
            </a:r>
          </a:p>
          <a:p>
            <a:pPr>
              <a:buNone/>
            </a:pP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hungry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hunter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Он голодный, как волк. (Он голодный, как охотник.)</a:t>
            </a:r>
          </a:p>
          <a:p>
            <a:pPr>
              <a:buNone/>
            </a:pP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gold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Он ведет себя хорошо (Он хороший, как золото)</a:t>
            </a:r>
          </a:p>
          <a:p>
            <a:pPr>
              <a:buNone/>
            </a:pP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His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face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red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beetroot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Его лицо красное от стыда (Его лицо красное, как свекла)</a:t>
            </a:r>
          </a:p>
          <a:p>
            <a:pPr>
              <a:buNone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Could you stick to the point?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Могли бы вы говорить по существу? (Не могли бы вы придерживаться точки?)</a:t>
            </a:r>
          </a:p>
          <a:p>
            <a:pPr>
              <a:buNone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To cut a long story short…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Короче говоря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(Обрезать длинную историю коротко)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280831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Чтобы внести свой вклад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придумала идиомы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“G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et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purchase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purse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Воровать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красть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(Дословный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перевод–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покупку на кошелёк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“R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un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trot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forward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Добиваться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успеха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(Рысью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бегать вперед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“W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ait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for the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sweetest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«Ждать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самого сладкого дня», что означает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«Надеяться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лучшее».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5" y="3657987"/>
            <a:ext cx="3305141" cy="22034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665805"/>
            <a:ext cx="2935512" cy="22034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344" y="3665806"/>
            <a:ext cx="2623127" cy="22034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3150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338</TotalTime>
  <Words>842</Words>
  <Application>Microsoft Office PowerPoint</Application>
  <PresentationFormat>Экран (4:3)</PresentationFormat>
  <Paragraphs>96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Тема «Идиомы как средство выразительности речи» Секция «Лингвистика (английский язык)» </vt:lpstr>
      <vt:lpstr>Слайд 2</vt:lpstr>
      <vt:lpstr>Задачи: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Заключение</vt:lpstr>
      <vt:lpstr>Заключение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«Идиомы как средство выразительности речи» Секция «Лингвистика (английский язык)» </dc:title>
  <dc:creator>Лиза</dc:creator>
  <cp:lastModifiedBy>user</cp:lastModifiedBy>
  <cp:revision>39</cp:revision>
  <dcterms:created xsi:type="dcterms:W3CDTF">2013-03-18T17:17:03Z</dcterms:created>
  <dcterms:modified xsi:type="dcterms:W3CDTF">2013-09-27T07:35:02Z</dcterms:modified>
</cp:coreProperties>
</file>