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432" r:id="rId2"/>
    <p:sldId id="290" r:id="rId3"/>
    <p:sldId id="437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  <a:srgbClr val="FFFFFF"/>
    <a:srgbClr val="FFFFCC"/>
    <a:srgbClr val="D70312"/>
    <a:srgbClr val="AE511E"/>
    <a:srgbClr val="E5C3A5"/>
    <a:srgbClr val="D0713C"/>
    <a:srgbClr val="5D2D13"/>
    <a:srgbClr val="8F4319"/>
    <a:srgbClr val="E9D4C9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074" autoAdjust="0"/>
    <p:restoredTop sz="94660"/>
  </p:normalViewPr>
  <p:slideViewPr>
    <p:cSldViewPr>
      <p:cViewPr varScale="1">
        <p:scale>
          <a:sx n="73" d="100"/>
          <a:sy n="73" d="100"/>
        </p:scale>
        <p:origin x="-114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02.06.2015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02.06.2015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02.06.2015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02.06.2015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02.06.2015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02.06.2015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02.06.2015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02.06.2015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02.06.2015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02.06.2015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02.06.2015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91000"/>
            <a:lum/>
          </a:blip>
          <a:srcRect/>
          <a:stretch>
            <a:fillRect l="-16000" r="-1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02.06.2015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ru.calameo.com/read/002101424006b658e4734" TargetMode="Externa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91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013342" y="188640"/>
            <a:ext cx="6951146" cy="2428868"/>
          </a:xfrm>
        </p:spPr>
        <p:txBody>
          <a:bodyPr>
            <a:noAutofit/>
          </a:bodyPr>
          <a:lstStyle/>
          <a:p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Московская творческая интеллигенция в дни Великой Отечественной Войны.</a:t>
            </a:r>
            <a:endParaRPr lang="ru-RU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868144" y="3140968"/>
            <a:ext cx="302433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chemeClr val="bg2">
                    <a:lumMod val="25000"/>
                  </a:schemeClr>
                </a:solidFill>
              </a:rPr>
              <a:t>Творческая работа  </a:t>
            </a:r>
            <a:r>
              <a:rPr lang="ru-RU" b="1" smtClean="0">
                <a:solidFill>
                  <a:schemeClr val="bg2">
                    <a:lumMod val="25000"/>
                  </a:schemeClr>
                </a:solidFill>
              </a:rPr>
              <a:t>учащихся 6 </a:t>
            </a:r>
            <a:r>
              <a:rPr lang="ru-RU" b="1" dirty="0" smtClean="0">
                <a:solidFill>
                  <a:schemeClr val="bg2">
                    <a:lumMod val="25000"/>
                  </a:schemeClr>
                </a:solidFill>
              </a:rPr>
              <a:t>А класса в рамках   проекта </a:t>
            </a:r>
          </a:p>
          <a:p>
            <a:pPr algn="ctr"/>
            <a:r>
              <a:rPr lang="ru-RU" b="1" dirty="0" smtClean="0">
                <a:solidFill>
                  <a:schemeClr val="bg2">
                    <a:lumMod val="25000"/>
                  </a:schemeClr>
                </a:solidFill>
              </a:rPr>
              <a:t>«70-летие  Победы»</a:t>
            </a:r>
          </a:p>
          <a:p>
            <a:pPr algn="ctr"/>
            <a:endParaRPr lang="ru-RU" b="1" dirty="0" smtClean="0">
              <a:solidFill>
                <a:schemeClr val="bg2">
                  <a:lumMod val="25000"/>
                </a:schemeClr>
              </a:solidFill>
            </a:endParaRPr>
          </a:p>
          <a:p>
            <a:pPr algn="ctr"/>
            <a:r>
              <a:rPr lang="ru-RU" b="1" dirty="0" smtClean="0">
                <a:solidFill>
                  <a:schemeClr val="bg2">
                    <a:lumMod val="25000"/>
                  </a:schemeClr>
                </a:solidFill>
              </a:rPr>
              <a:t>Руководитель  </a:t>
            </a:r>
            <a:r>
              <a:rPr lang="ru-RU" b="1" dirty="0" err="1" smtClean="0">
                <a:solidFill>
                  <a:schemeClr val="bg2">
                    <a:lumMod val="25000"/>
                  </a:schemeClr>
                </a:solidFill>
              </a:rPr>
              <a:t>Гуженко</a:t>
            </a:r>
            <a:r>
              <a:rPr lang="ru-RU" b="1" dirty="0" smtClean="0">
                <a:solidFill>
                  <a:schemeClr val="bg2">
                    <a:lumMod val="25000"/>
                  </a:schemeClr>
                </a:solidFill>
              </a:rPr>
              <a:t>  Т.В.</a:t>
            </a:r>
            <a:endParaRPr lang="ru-RU" b="1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/>
          <p:cNvPicPr>
            <a:picLocks noChangeAspect="1" noChangeArrowheads="1"/>
          </p:cNvPicPr>
          <p:nvPr/>
        </p:nvPicPr>
        <p:blipFill>
          <a:blip r:embed="rId2" cstate="print">
            <a:lum bright="10000" contrast="10000"/>
          </a:blip>
          <a:srcRect t="13413" b="10581"/>
          <a:stretch>
            <a:fillRect/>
          </a:stretch>
        </p:blipFill>
        <p:spPr bwMode="auto">
          <a:xfrm>
            <a:off x="214282" y="357166"/>
            <a:ext cx="3929090" cy="219707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4820" name="Picture 4"/>
          <p:cNvPicPr>
            <a:picLocks noChangeAspect="1" noChangeArrowheads="1"/>
          </p:cNvPicPr>
          <p:nvPr/>
        </p:nvPicPr>
        <p:blipFill>
          <a:blip r:embed="rId3" cstate="print">
            <a:lum contrast="10000"/>
          </a:blip>
          <a:srcRect/>
          <a:stretch>
            <a:fillRect/>
          </a:stretch>
        </p:blipFill>
        <p:spPr bwMode="auto">
          <a:xfrm>
            <a:off x="214491" y="3286124"/>
            <a:ext cx="4214633" cy="285752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4821" name="Picture 5"/>
          <p:cNvPicPr>
            <a:picLocks noChangeAspect="1" noChangeArrowheads="1"/>
          </p:cNvPicPr>
          <p:nvPr/>
        </p:nvPicPr>
        <p:blipFill>
          <a:blip r:embed="rId4" cstate="print"/>
          <a:srcRect l="4091" r="8636" b="6756"/>
          <a:stretch>
            <a:fillRect/>
          </a:stretch>
        </p:blipFill>
        <p:spPr bwMode="auto">
          <a:xfrm>
            <a:off x="4929190" y="3286124"/>
            <a:ext cx="3960150" cy="284635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Прямоугольник 5"/>
          <p:cNvSpPr/>
          <p:nvPr/>
        </p:nvSpPr>
        <p:spPr>
          <a:xfrm>
            <a:off x="4214810" y="357166"/>
            <a:ext cx="478634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 smtClean="0">
                <a:solidFill>
                  <a:srgbClr val="FFFFCC"/>
                </a:solidFill>
              </a:rPr>
              <a:t>Тот самый длинный день в году</a:t>
            </a:r>
            <a:r>
              <a:rPr lang="ru-RU" sz="2400" b="1" dirty="0" smtClean="0">
                <a:solidFill>
                  <a:srgbClr val="FFFFCC"/>
                </a:solidFill>
              </a:rPr>
              <a:t> </a:t>
            </a:r>
            <a:br>
              <a:rPr lang="ru-RU" sz="2400" b="1" dirty="0" smtClean="0">
                <a:solidFill>
                  <a:srgbClr val="FFFFCC"/>
                </a:solidFill>
              </a:rPr>
            </a:br>
            <a:r>
              <a:rPr lang="ru-RU" sz="2400" b="1" i="1" dirty="0" smtClean="0">
                <a:solidFill>
                  <a:srgbClr val="FFFFCC"/>
                </a:solidFill>
              </a:rPr>
              <a:t>С его безоблачной погодой</a:t>
            </a:r>
            <a:r>
              <a:rPr lang="ru-RU" sz="2400" b="1" dirty="0" smtClean="0">
                <a:solidFill>
                  <a:srgbClr val="FFFFCC"/>
                </a:solidFill>
              </a:rPr>
              <a:t> </a:t>
            </a:r>
            <a:br>
              <a:rPr lang="ru-RU" sz="2400" b="1" dirty="0" smtClean="0">
                <a:solidFill>
                  <a:srgbClr val="FFFFCC"/>
                </a:solidFill>
              </a:rPr>
            </a:br>
            <a:r>
              <a:rPr lang="ru-RU" sz="2400" b="1" i="1" dirty="0" smtClean="0">
                <a:solidFill>
                  <a:srgbClr val="FFFFCC"/>
                </a:solidFill>
              </a:rPr>
              <a:t>Нам выдал общую беду</a:t>
            </a:r>
            <a:r>
              <a:rPr lang="ru-RU" sz="2400" b="1" dirty="0" smtClean="0">
                <a:solidFill>
                  <a:srgbClr val="FFFFCC"/>
                </a:solidFill>
              </a:rPr>
              <a:t> </a:t>
            </a:r>
            <a:br>
              <a:rPr lang="ru-RU" sz="2400" b="1" dirty="0" smtClean="0">
                <a:solidFill>
                  <a:srgbClr val="FFFFCC"/>
                </a:solidFill>
              </a:rPr>
            </a:br>
            <a:r>
              <a:rPr lang="ru-RU" sz="2400" b="1" i="1" dirty="0" smtClean="0">
                <a:solidFill>
                  <a:srgbClr val="FFFFCC"/>
                </a:solidFill>
              </a:rPr>
              <a:t>На всех, на все четыре года.</a:t>
            </a:r>
            <a:r>
              <a:rPr lang="ru-RU" sz="2400" b="1" dirty="0" smtClean="0">
                <a:solidFill>
                  <a:srgbClr val="FFFFCC"/>
                </a:solidFill>
              </a:rPr>
              <a:t> </a:t>
            </a:r>
            <a:endParaRPr lang="ru-RU" sz="2400" b="1" dirty="0">
              <a:solidFill>
                <a:srgbClr val="FFFFCC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143636" y="2143116"/>
            <a:ext cx="251819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 smtClean="0">
                <a:solidFill>
                  <a:srgbClr val="FFFFCC"/>
                </a:solidFill>
              </a:rPr>
              <a:t>Константин Симонов</a:t>
            </a:r>
            <a:endParaRPr lang="ru-RU" sz="2000" b="1" dirty="0">
              <a:solidFill>
                <a:srgbClr val="FFFFCC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_016_1~1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645" t="4881" r="5427" b="2385"/>
          <a:stretch>
            <a:fillRect/>
          </a:stretch>
        </p:blipFill>
        <p:spPr>
          <a:xfrm>
            <a:off x="500034" y="2500306"/>
            <a:ext cx="8072494" cy="4071966"/>
          </a:xfrm>
          <a:prstGeom prst="rect">
            <a:avLst/>
          </a:prstGeom>
        </p:spPr>
      </p:pic>
      <p:sp>
        <p:nvSpPr>
          <p:cNvPr id="7" name="Подзаголовок 2"/>
          <p:cNvSpPr txBox="1">
            <a:spLocks/>
          </p:cNvSpPr>
          <p:nvPr/>
        </p:nvSpPr>
        <p:spPr>
          <a:xfrm>
            <a:off x="899592" y="785794"/>
            <a:ext cx="8030126" cy="221457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R="0" lvl="0" algn="ctr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Полностью ВСЮ</a:t>
            </a:r>
            <a:r>
              <a:rPr kumimoji="0" lang="ru-RU" sz="4000" b="1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работу смотри </a:t>
            </a:r>
            <a:endParaRPr lang="ru-RU" sz="4000" b="1" dirty="0" smtClean="0">
              <a:solidFill>
                <a:schemeClr val="bg1"/>
              </a:solidFill>
            </a:endParaRPr>
          </a:p>
          <a:p>
            <a:pPr marR="0" lvl="0" algn="ctr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4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  <a:hlinkClick r:id="rId3"/>
              </a:rPr>
              <a:t>ЗДЕСЬ</a:t>
            </a:r>
            <a:endParaRPr kumimoji="0" lang="ru-RU" sz="48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904</TotalTime>
  <Words>39</Words>
  <Application>Microsoft Office PowerPoint</Application>
  <PresentationFormat>Экран (4:3)</PresentationFormat>
  <Paragraphs>9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Тема Office</vt:lpstr>
      <vt:lpstr>Московская творческая интеллигенция в дни Великой Отечественной Войны.</vt:lpstr>
      <vt:lpstr>Слайд 2</vt:lpstr>
      <vt:lpstr>Слайд 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Михаил</dc:creator>
  <cp:lastModifiedBy>User</cp:lastModifiedBy>
  <cp:revision>95</cp:revision>
  <dcterms:created xsi:type="dcterms:W3CDTF">2011-12-05T06:13:34Z</dcterms:created>
  <dcterms:modified xsi:type="dcterms:W3CDTF">2015-06-02T08:02:09Z</dcterms:modified>
</cp:coreProperties>
</file>