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2" r:id="rId6"/>
    <p:sldId id="261" r:id="rId7"/>
    <p:sldId id="260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4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932743"/>
            <a:ext cx="9144000" cy="115818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+mn-lt"/>
              </a:rPr>
              <a:t>Проект: Мамин день!</a:t>
            </a:r>
            <a:endParaRPr lang="ru-RU" sz="3600" b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36383" y="3168204"/>
            <a:ext cx="3709116" cy="1300766"/>
          </a:xfrm>
        </p:spPr>
        <p:txBody>
          <a:bodyPr>
            <a:normAutofit fontScale="70000" lnSpcReduction="20000"/>
          </a:bodyPr>
          <a:lstStyle/>
          <a:p>
            <a:r>
              <a:rPr lang="ru-RU" sz="2400" b="1" dirty="0" smtClean="0"/>
              <a:t>Подготовили и провели: </a:t>
            </a:r>
            <a:r>
              <a:rPr lang="ru-RU" sz="2400" dirty="0" smtClean="0"/>
              <a:t>воспитатели старшей группы №2 «Пчелка» </a:t>
            </a:r>
            <a:r>
              <a:rPr lang="ru-RU" sz="2400" dirty="0" err="1" smtClean="0"/>
              <a:t>Ветрова</a:t>
            </a:r>
            <a:r>
              <a:rPr lang="ru-RU" sz="2400" dirty="0" smtClean="0"/>
              <a:t> А.О., Павшукова Л.В., учитель-дефектолог Баскова М.В., музыкальный руководитель </a:t>
            </a:r>
            <a:r>
              <a:rPr lang="ru-RU" sz="2400" dirty="0" err="1" smtClean="0"/>
              <a:t>КлыковаС.Н</a:t>
            </a:r>
            <a:r>
              <a:rPr lang="ru-RU" sz="2400" dirty="0" smtClean="0"/>
              <a:t>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7652860"/>
              </p:ext>
            </p:extLst>
          </p:nvPr>
        </p:nvGraphicFramePr>
        <p:xfrm>
          <a:off x="1223492" y="373063"/>
          <a:ext cx="7291858" cy="46558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645929"/>
                <a:gridCol w="364592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Речевое развитие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0" dirty="0" smtClean="0"/>
                    </a:p>
                    <a:p>
                      <a:r>
                        <a:rPr lang="ru-RU" sz="2000" b="0" dirty="0" smtClean="0"/>
                        <a:t>- чтение художественно</a:t>
                      </a:r>
                      <a:r>
                        <a:rPr lang="ru-RU" sz="2000" b="0" baseline="0" dirty="0" smtClean="0"/>
                        <a:t>й литературы: чтение сказки «Как коза избушку построила»</a:t>
                      </a:r>
                      <a:endParaRPr lang="ru-RU" sz="2000" b="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000" b="0" dirty="0" smtClean="0"/>
                        <a:t>-</a:t>
                      </a:r>
                      <a:r>
                        <a:rPr lang="ru-RU" sz="2000" b="0" baseline="0" dirty="0" smtClean="0"/>
                        <a:t> р</a:t>
                      </a:r>
                      <a:r>
                        <a:rPr lang="ru-RU" sz="2000" b="0" dirty="0" smtClean="0"/>
                        <a:t>ассматривание</a:t>
                      </a:r>
                      <a:r>
                        <a:rPr lang="ru-RU" sz="2000" b="0" baseline="0" dirty="0" smtClean="0"/>
                        <a:t> сюжетной картины «Коза с козлятами»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000" b="0" baseline="0" dirty="0" smtClean="0"/>
                        <a:t>- чтение стихов о маме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000" b="0" baseline="0" dirty="0" smtClean="0"/>
                        <a:t>- составление рассказа детьми «Моя мама»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Физическое</a:t>
                      </a:r>
                      <a:r>
                        <a:rPr lang="ru-RU" sz="2000" b="1" baseline="0" dirty="0" smtClean="0"/>
                        <a:t> развитие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Игра малой подвижности:</a:t>
                      </a:r>
                      <a:r>
                        <a:rPr lang="ru-RU" sz="2000" baseline="0" dirty="0" smtClean="0"/>
                        <a:t> «Коза»</a:t>
                      </a:r>
                      <a:endParaRPr lang="ru-RU" sz="2000" dirty="0" smtClean="0"/>
                    </a:p>
                    <a:p>
                      <a:r>
                        <a:rPr lang="ru-RU" sz="2000" dirty="0" smtClean="0"/>
                        <a:t>Пальчиковая гимнастика: «Идет коза рогатая»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776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ЗАКЛЮЧИТЕЛЬНЫЙ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9250" y="1825625"/>
            <a:ext cx="7266099" cy="4351338"/>
          </a:xfrm>
        </p:spPr>
        <p:txBody>
          <a:bodyPr/>
          <a:lstStyle/>
          <a:p>
            <a:pPr marL="342900" lvl="0" indent="-342900" defTabSz="914400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Font typeface="Wingdings" pitchFamily="2" charset="2"/>
              <a:buChar char="v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 театрализованное представление по сказке «Как коза избушку построила» (с участием детей и родителей);</a:t>
            </a:r>
          </a:p>
          <a:p>
            <a:pPr marL="342900" lvl="0" indent="-342900" defTabSz="914400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  <a:buFont typeface="Wingdings" pitchFamily="2" charset="2"/>
              <a:buChar char="v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выставка </a:t>
            </a:r>
            <a:r>
              <a:rPr lang="ru-RU" sz="3200" dirty="0" smtClean="0">
                <a:solidFill>
                  <a:srgbClr val="4E3B30"/>
                </a:solidFill>
                <a:latin typeface="Franklin Gothic Book"/>
              </a:rPr>
              <a:t>рассказов, составленных детьми, «Моя мама».</a:t>
            </a:r>
            <a:endParaRPr lang="ru-RU" sz="3200" dirty="0">
              <a:solidFill>
                <a:srgbClr val="4E3B30"/>
              </a:solidFill>
              <a:latin typeface="Franklin Gothic Book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2105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8192" y="365126"/>
            <a:ext cx="7047158" cy="1325563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i="1" dirty="0" smtClean="0"/>
              <a:t>Аппликация «Сюрприз для мамы»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248" y="1825625"/>
            <a:ext cx="3263503" cy="4351338"/>
          </a:xfrm>
        </p:spPr>
      </p:pic>
    </p:spTree>
    <p:extLst>
      <p:ext uri="{BB962C8B-B14F-4D97-AF65-F5344CB8AC3E}">
        <p14:creationId xmlns:p14="http://schemas.microsoft.com/office/powerpoint/2010/main" val="32846686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796" y="365126"/>
            <a:ext cx="7340959" cy="1325563"/>
          </a:xfrm>
        </p:spPr>
        <p:txBody>
          <a:bodyPr/>
          <a:lstStyle/>
          <a:p>
            <a:r>
              <a:rPr lang="ru-RU" b="1" i="1" dirty="0" smtClean="0"/>
              <a:t>Рисование: «Козлик» (дымковский узор)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90039" y="867296"/>
            <a:ext cx="4952744" cy="6603659"/>
          </a:xfrm>
        </p:spPr>
      </p:pic>
    </p:spTree>
    <p:extLst>
      <p:ext uri="{BB962C8B-B14F-4D97-AF65-F5344CB8AC3E}">
        <p14:creationId xmlns:p14="http://schemas.microsoft.com/office/powerpoint/2010/main" val="155715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9858" y="365126"/>
            <a:ext cx="6905491" cy="1325563"/>
          </a:xfrm>
        </p:spPr>
        <p:txBody>
          <a:bodyPr/>
          <a:lstStyle/>
          <a:p>
            <a:r>
              <a:rPr lang="ru-RU" b="1" i="1" dirty="0" smtClean="0"/>
              <a:t>Лепка и раскрашивание «Козлик» (дымковская игрушка)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260" y="1465017"/>
            <a:ext cx="6635765" cy="4976824"/>
          </a:xfrm>
        </p:spPr>
      </p:pic>
    </p:spTree>
    <p:extLst>
      <p:ext uri="{BB962C8B-B14F-4D97-AF65-F5344CB8AC3E}">
        <p14:creationId xmlns:p14="http://schemas.microsoft.com/office/powerpoint/2010/main" val="26687993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/>
              <a:t>Результаты проекта: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0766" y="1825625"/>
            <a:ext cx="7214584" cy="4351338"/>
          </a:xfrm>
        </p:spPr>
        <p:txBody>
          <a:bodyPr/>
          <a:lstStyle/>
          <a:p>
            <a:r>
              <a:rPr lang="ru-RU" sz="2800" dirty="0" smtClean="0"/>
              <a:t> Показ театрализованного представления </a:t>
            </a:r>
            <a:r>
              <a:rPr lang="ru-RU" sz="2800" dirty="0"/>
              <a:t>по сказке «Как коза избушку построила» (с участием детей и родителей</a:t>
            </a:r>
            <a:r>
              <a:rPr lang="ru-RU" sz="2800" dirty="0" smtClean="0"/>
              <a:t>), вручение детьми подарков своим мамам;</a:t>
            </a:r>
            <a:endParaRPr lang="ru-RU" sz="2800" dirty="0"/>
          </a:p>
          <a:p>
            <a:r>
              <a:rPr lang="ru-RU" sz="2800" dirty="0"/>
              <a:t>выставка рассказов, составленных детьми, «Моя мама».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6991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marL="0" indent="0" algn="ctr">
              <a:buNone/>
            </a:pPr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486022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5312" y="1825625"/>
            <a:ext cx="7060037" cy="4351338"/>
          </a:xfrm>
        </p:spPr>
        <p:txBody>
          <a:bodyPr/>
          <a:lstStyle/>
          <a:p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информационно-творческий краткосрочный.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Продолжительность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месяца.</a:t>
            </a:r>
          </a:p>
          <a:p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Сроки проведения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ноябрь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2016г.</a:t>
            </a:r>
          </a:p>
          <a:p>
            <a:r>
              <a:rPr lang="ru-RU" sz="2400" b="1" u="sng" dirty="0"/>
              <a:t>Участники проекта</a:t>
            </a:r>
            <a:r>
              <a:rPr lang="ru-RU" sz="2400" b="1" dirty="0"/>
              <a:t>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дети старшей группы №2 «Пчёлка», их родители, воспитатели,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учитель-дефектолог, музыкальный руководитель.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229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Цель проекта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/>
              <a:t>способствовать развитию  творческих способностей и формированию эмоционального отношения, добрых чувств через русскую народную сказку «Как коза избушку построила».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634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Задачи проекта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5008" y="1825625"/>
            <a:ext cx="7240342" cy="435133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200" b="1" dirty="0"/>
              <a:t>Задачи работы с детьми: </a:t>
            </a:r>
            <a:endParaRPr lang="ru-RU" sz="3200" dirty="0"/>
          </a:p>
          <a:p>
            <a:pPr>
              <a:buFont typeface="Wingdings" pitchFamily="2" charset="2"/>
              <a:buChar char="v"/>
            </a:pPr>
            <a:r>
              <a:rPr lang="ru-RU" dirty="0"/>
              <a:t>способствовать накоплению эстетического опыта, читая и обсуждая русскую народную сказку «Как коза избушку построила». 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 воспитывать культуру речи, 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обогащать и расширять словарный запас детей; 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формировать умение инсценировать эпизоды сказки;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 развивать умение имитировать характерные действия персонажей;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 развивать у детей образное мышление, фантазию, творческие способности;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 воспитывать чувства дружбы и коллективизма; 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 развивать коммуникабельность и умение общаться со взрослыми людьми в разных </a:t>
            </a:r>
            <a:r>
              <a:rPr lang="ru-RU" dirty="0" smtClean="0"/>
              <a:t>ситуациях.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742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Задачи работы с родителями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2282" y="1825625"/>
            <a:ext cx="7163068" cy="4351338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000" dirty="0"/>
              <a:t>развивать у родителей способность видеть в ребенке личность, уважать его мнение, обсуждать с ним предстоящую работу;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/>
              <a:t>заинтересовать родителей жизнью группы через совместную театрализованную деятельность, </a:t>
            </a:r>
            <a:r>
              <a:rPr lang="ru-RU" sz="2000" dirty="0" smtClean="0"/>
              <a:t>р/и </a:t>
            </a:r>
            <a:r>
              <a:rPr lang="ru-RU" sz="2000" dirty="0" err="1" smtClean="0"/>
              <a:t>танграм</a:t>
            </a:r>
            <a:r>
              <a:rPr lang="ru-RU" sz="2000" dirty="0" smtClean="0"/>
              <a:t> «Домик для козы»;</a:t>
            </a:r>
            <a:endParaRPr lang="ru-RU" sz="2000" dirty="0"/>
          </a:p>
          <a:p>
            <a:pPr>
              <a:buFont typeface="Wingdings" pitchFamily="2" charset="2"/>
              <a:buChar char="v"/>
            </a:pPr>
            <a:r>
              <a:rPr lang="ru-RU" sz="2000" dirty="0"/>
              <a:t> вызвать желание принимать активное участие в работе детского сада.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691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ОСНОВНЫЕ ЭТАПЫ РЕАЛИЗАЦИИ ПРОЕКТА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7734" y="1825625"/>
            <a:ext cx="7317615" cy="435133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3000" dirty="0" smtClean="0">
                <a:solidFill>
                  <a:schemeClr val="accent6">
                    <a:lumMod val="50000"/>
                  </a:schemeClr>
                </a:solidFill>
              </a:rPr>
              <a:t>ПОДГОТОВИТЕЛЬНЫЙ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/>
              <a:t>определение темы,  цели и задач проекта;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/>
              <a:t>обсуждение проекта, выяснение возможностей, средств, необходимых для реализации проекта;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/>
              <a:t>согласование совместной работы воспитателя и музыкального руководителя в проведении музыкального досуга «Как коза избушку построила».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/>
              <a:t>согласование совместной работы воспитателя и учителя — дефектолога в реализации коррекционной работы с детьми по данной теме;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/>
              <a:t> организация совместной деятельности детей, родителей и воспитателя в изготовлении костюмов, декораций к сказке, книжек со сказкой.</a:t>
            </a:r>
          </a:p>
        </p:txBody>
      </p:sp>
    </p:spTree>
    <p:extLst>
      <p:ext uri="{BB962C8B-B14F-4D97-AF65-F5344CB8AC3E}">
        <p14:creationId xmlns:p14="http://schemas.microsoft.com/office/powerpoint/2010/main" val="2444331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ОСНОВНОЙ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8869304"/>
              </p:ext>
            </p:extLst>
          </p:nvPr>
        </p:nvGraphicFramePr>
        <p:xfrm>
          <a:off x="1197734" y="1825625"/>
          <a:ext cx="755989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571470"/>
                <a:gridCol w="3988429"/>
              </a:tblGrid>
              <a:tr h="19812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ОБРАЗОВАТЕЛЬНАЯ</a:t>
                      </a:r>
                      <a:r>
                        <a:rPr lang="ru-RU" sz="2000" baseline="0" dirty="0" smtClean="0"/>
                        <a:t> ОБЛАСТЬ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ВИД ДЕЯТЕЛЬНОСТИ, ТЕМА</a:t>
                      </a:r>
                      <a:endParaRPr lang="ru-RU" sz="2000" dirty="0"/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pPr algn="ctr"/>
                      <a:endParaRPr lang="ru-RU" sz="2000" dirty="0" smtClean="0"/>
                    </a:p>
                    <a:p>
                      <a:pPr algn="ctr"/>
                      <a:endParaRPr lang="ru-RU" sz="2000" dirty="0" smtClean="0"/>
                    </a:p>
                    <a:p>
                      <a:pPr algn="ctr"/>
                      <a:endParaRPr lang="ru-RU" sz="2000" dirty="0" smtClean="0"/>
                    </a:p>
                    <a:p>
                      <a:pPr algn="ctr"/>
                      <a:endParaRPr lang="ru-RU" sz="2000" dirty="0" smtClean="0"/>
                    </a:p>
                    <a:p>
                      <a:pPr algn="ctr"/>
                      <a:endParaRPr lang="ru-RU" sz="2000" dirty="0" smtClean="0"/>
                    </a:p>
                    <a:p>
                      <a:pPr algn="ctr"/>
                      <a:r>
                        <a:rPr lang="ru-RU" sz="2000" dirty="0" smtClean="0"/>
                        <a:t>Познавательное</a:t>
                      </a:r>
                      <a:r>
                        <a:rPr lang="ru-RU" sz="2000" baseline="0" dirty="0" smtClean="0"/>
                        <a:t> развитие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Конструирование: </a:t>
                      </a:r>
                      <a:r>
                        <a:rPr lang="ru-RU" sz="2000" dirty="0" smtClean="0"/>
                        <a:t>«Домик для козы»,</a:t>
                      </a:r>
                      <a:r>
                        <a:rPr lang="ru-RU" sz="2000" baseline="0" dirty="0" smtClean="0"/>
                        <a:t> «Подарочная коробка».</a:t>
                      </a:r>
                      <a:endParaRPr lang="ru-RU" sz="2000" dirty="0" smtClean="0"/>
                    </a:p>
                    <a:p>
                      <a:r>
                        <a:rPr lang="ru-RU" sz="2000" b="1" dirty="0" smtClean="0"/>
                        <a:t>Игровая</a:t>
                      </a:r>
                      <a:r>
                        <a:rPr lang="ru-RU" sz="2000" b="1" baseline="0" dirty="0" smtClean="0"/>
                        <a:t> деятельность: </a:t>
                      </a:r>
                    </a:p>
                    <a:p>
                      <a:r>
                        <a:rPr lang="ru-RU" sz="2000" u="sng" baseline="0" dirty="0" smtClean="0"/>
                        <a:t>Дидактическая игра</a:t>
                      </a:r>
                      <a:r>
                        <a:rPr lang="ru-RU" sz="2000" u="none" baseline="0" dirty="0" smtClean="0"/>
                        <a:t> - </a:t>
                      </a:r>
                      <a:r>
                        <a:rPr lang="ru-RU" sz="2000" baseline="0" dirty="0" smtClean="0"/>
                        <a:t>«Один/много», «Где чья мама?»</a:t>
                      </a:r>
                    </a:p>
                    <a:p>
                      <a:r>
                        <a:rPr lang="ru-RU" sz="2000" u="sng" baseline="0" dirty="0" smtClean="0"/>
                        <a:t>Развивающая игра</a:t>
                      </a:r>
                      <a:r>
                        <a:rPr lang="ru-RU" sz="2000" baseline="0" dirty="0" smtClean="0"/>
                        <a:t>: </a:t>
                      </a:r>
                      <a:r>
                        <a:rPr lang="ru-RU" sz="2000" baseline="0" dirty="0" err="1" smtClean="0"/>
                        <a:t>танграм</a:t>
                      </a:r>
                      <a:r>
                        <a:rPr lang="ru-RU" sz="2000" baseline="0" dirty="0" smtClean="0"/>
                        <a:t> «Домик для козы»; Сложи узор – «Елка», «Домик»; Палочки </a:t>
                      </a:r>
                      <a:r>
                        <a:rPr lang="ru-RU" sz="2000" baseline="0" dirty="0" err="1" smtClean="0"/>
                        <a:t>Кюизенера</a:t>
                      </a:r>
                      <a:r>
                        <a:rPr lang="ru-RU" sz="2000" baseline="0" dirty="0" smtClean="0"/>
                        <a:t> «Елочка», «Домик».</a:t>
                      </a:r>
                    </a:p>
                    <a:p>
                      <a:r>
                        <a:rPr lang="ru-RU" sz="2000" u="sng" baseline="0" dirty="0" smtClean="0"/>
                        <a:t>Разрезные</a:t>
                      </a:r>
                      <a:r>
                        <a:rPr lang="ru-RU" sz="2000" u="none" baseline="0" dirty="0" smtClean="0"/>
                        <a:t> </a:t>
                      </a:r>
                      <a:r>
                        <a:rPr lang="ru-RU" sz="2000" u="sng" baseline="0" dirty="0" smtClean="0"/>
                        <a:t>картинки</a:t>
                      </a:r>
                      <a:r>
                        <a:rPr lang="ru-RU" sz="2000" baseline="0" dirty="0" smtClean="0"/>
                        <a:t>: сюжетные по сказке «Как коза избушку построила».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4484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8910398"/>
              </p:ext>
            </p:extLst>
          </p:nvPr>
        </p:nvGraphicFramePr>
        <p:xfrm>
          <a:off x="1223492" y="282575"/>
          <a:ext cx="7291858" cy="6195498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343275"/>
                <a:gridCol w="3948583"/>
              </a:tblGrid>
              <a:tr h="6195498"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Художественно-эстетическое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развитие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Лепка: </a:t>
                      </a:r>
                      <a:r>
                        <a:rPr lang="ru-RU" sz="2000" b="0" dirty="0" smtClean="0"/>
                        <a:t>«Козлик» (дымковская</a:t>
                      </a:r>
                      <a:r>
                        <a:rPr lang="ru-RU" sz="2000" b="0" baseline="0" dirty="0" smtClean="0"/>
                        <a:t> игрушка из глины</a:t>
                      </a:r>
                      <a:r>
                        <a:rPr lang="ru-RU" sz="2000" b="0" dirty="0" smtClean="0"/>
                        <a:t>)</a:t>
                      </a:r>
                    </a:p>
                    <a:p>
                      <a:endParaRPr lang="ru-RU" sz="2000" b="0" dirty="0" smtClean="0"/>
                    </a:p>
                    <a:p>
                      <a:r>
                        <a:rPr lang="ru-RU" sz="2000" dirty="0" smtClean="0"/>
                        <a:t>Аппликация: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b="0" baseline="0" dirty="0" smtClean="0"/>
                        <a:t>«Сюрприз для мамы» (изготовление открытки)</a:t>
                      </a:r>
                    </a:p>
                    <a:p>
                      <a:endParaRPr lang="ru-RU" sz="2000" baseline="0" dirty="0" smtClean="0"/>
                    </a:p>
                    <a:p>
                      <a:r>
                        <a:rPr lang="ru-RU" sz="2000" baseline="0" dirty="0" smtClean="0"/>
                        <a:t>Рисование: </a:t>
                      </a:r>
                      <a:r>
                        <a:rPr lang="ru-RU" sz="2000" b="0" baseline="0" dirty="0" smtClean="0"/>
                        <a:t>«Козлик» (дымковский узор), «Козлик» (раскрашивание, слепленных детьми фигурок)</a:t>
                      </a:r>
                    </a:p>
                    <a:p>
                      <a:endParaRPr lang="ru-RU" sz="2000" b="0" baseline="0" dirty="0" smtClean="0"/>
                    </a:p>
                    <a:p>
                      <a:r>
                        <a:rPr lang="ru-RU" sz="2000" b="1" baseline="0" dirty="0" smtClean="0"/>
                        <a:t>Музыкальное занятие: </a:t>
                      </a:r>
                      <a:r>
                        <a:rPr lang="ru-RU" sz="2000" b="0" baseline="0" dirty="0" smtClean="0"/>
                        <a:t>репетиции песен, танцев к утреннику «День матери», музыкальный досуг «День матери».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3399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0510330"/>
              </p:ext>
            </p:extLst>
          </p:nvPr>
        </p:nvGraphicFramePr>
        <p:xfrm>
          <a:off x="1171977" y="914400"/>
          <a:ext cx="7343373" cy="5254579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477296"/>
                <a:gridCol w="3866077"/>
              </a:tblGrid>
              <a:tr h="5254579">
                <a:tc>
                  <a:txBody>
                    <a:bodyPr/>
                    <a:lstStyle/>
                    <a:p>
                      <a:pPr algn="ctr"/>
                      <a:endParaRPr lang="ru-RU" sz="2000" dirty="0" smtClean="0"/>
                    </a:p>
                    <a:p>
                      <a:pPr algn="ctr"/>
                      <a:endParaRPr lang="ru-RU" sz="2000" dirty="0" smtClean="0"/>
                    </a:p>
                    <a:p>
                      <a:pPr algn="ctr"/>
                      <a:endParaRPr lang="ru-RU" sz="2000" dirty="0" smtClean="0"/>
                    </a:p>
                    <a:p>
                      <a:pPr algn="ctr"/>
                      <a:endParaRPr lang="ru-RU" sz="2000" dirty="0" smtClean="0"/>
                    </a:p>
                    <a:p>
                      <a:pPr algn="ctr"/>
                      <a:endParaRPr lang="ru-RU" sz="2000" dirty="0" smtClean="0"/>
                    </a:p>
                    <a:p>
                      <a:pPr algn="ctr"/>
                      <a:r>
                        <a:rPr lang="ru-RU" sz="2000" dirty="0" smtClean="0"/>
                        <a:t>Социально-коммуникативное развитие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Общение: </a:t>
                      </a:r>
                      <a:r>
                        <a:rPr lang="ru-RU" sz="2000" b="0" dirty="0" smtClean="0"/>
                        <a:t>«Праздник – День матери», «Как коза избушку построила?»</a:t>
                      </a:r>
                    </a:p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Театрализованная деятельность: </a:t>
                      </a:r>
                      <a:r>
                        <a:rPr lang="ru-RU" sz="2000" b="0" dirty="0" smtClean="0"/>
                        <a:t>и</a:t>
                      </a:r>
                      <a:r>
                        <a:rPr kumimoji="0" lang="ru-RU" sz="2000" b="0" kern="1200" dirty="0" smtClean="0"/>
                        <a:t>нсценировки сказки «Как коза избушку построила» разными видами театров</a:t>
                      </a:r>
                      <a:r>
                        <a:rPr kumimoji="0" lang="ru-RU" sz="2000" b="0" kern="1200" baseline="0" dirty="0" smtClean="0"/>
                        <a:t> - т</a:t>
                      </a:r>
                      <a:r>
                        <a:rPr kumimoji="0" lang="ru-RU" sz="2000" b="0" kern="1200" dirty="0" smtClean="0"/>
                        <a:t>еатр на </a:t>
                      </a:r>
                      <a:r>
                        <a:rPr kumimoji="0" lang="ru-RU" sz="2000" b="0" kern="1200" dirty="0" err="1" smtClean="0"/>
                        <a:t>фланелеграфе</a:t>
                      </a:r>
                      <a:r>
                        <a:rPr kumimoji="0" lang="ru-RU" sz="2000" b="0" kern="1200" dirty="0" smtClean="0"/>
                        <a:t>,</a:t>
                      </a:r>
                      <a:r>
                        <a:rPr kumimoji="0" lang="ru-RU" sz="2000" b="0" kern="1200" baseline="0" dirty="0" smtClean="0"/>
                        <a:t> т</a:t>
                      </a:r>
                      <a:r>
                        <a:rPr kumimoji="0" lang="ru-RU" sz="2000" b="0" kern="1200" dirty="0" smtClean="0"/>
                        <a:t>еатр би-ба-</a:t>
                      </a:r>
                      <a:r>
                        <a:rPr kumimoji="0" lang="ru-RU" sz="2000" b="0" kern="1200" dirty="0" err="1" smtClean="0"/>
                        <a:t>бо</a:t>
                      </a:r>
                      <a:r>
                        <a:rPr kumimoji="0" lang="ru-RU" sz="2000" b="0" kern="1200" dirty="0" smtClean="0"/>
                        <a:t>, театр-перчатка, пальчиковый театр, настольный</a:t>
                      </a:r>
                      <a:r>
                        <a:rPr kumimoji="0" lang="ru-RU" sz="2000" b="0" kern="1200" baseline="0" dirty="0" smtClean="0"/>
                        <a:t> театр.</a:t>
                      </a:r>
                      <a:endParaRPr kumimoji="0" lang="ru-RU" sz="2000" b="0" kern="1200" dirty="0" smtClean="0"/>
                    </a:p>
                    <a:p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22691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637</Words>
  <Application>Microsoft Office PowerPoint</Application>
  <PresentationFormat>Экран (4:3)</PresentationFormat>
  <Paragraphs>99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Franklin Gothic Book</vt:lpstr>
      <vt:lpstr>Times New Roman</vt:lpstr>
      <vt:lpstr>Wingdings</vt:lpstr>
      <vt:lpstr>Тема Office</vt:lpstr>
      <vt:lpstr>Проект: Мамин день!</vt:lpstr>
      <vt:lpstr>Презентация PowerPoint</vt:lpstr>
      <vt:lpstr>Цель проекта</vt:lpstr>
      <vt:lpstr>Задачи проекта</vt:lpstr>
      <vt:lpstr>Задачи работы с родителями</vt:lpstr>
      <vt:lpstr>ОСНОВНЫЕ ЭТАПЫ РЕАЛИЗАЦИИ ПРОЕКТА</vt:lpstr>
      <vt:lpstr>ОСНОВНОЙ</vt:lpstr>
      <vt:lpstr>Презентация PowerPoint</vt:lpstr>
      <vt:lpstr>Презентация PowerPoint</vt:lpstr>
      <vt:lpstr>Презентация PowerPoint</vt:lpstr>
      <vt:lpstr>ЗАКЛЮЧИТЕЛЬНЫЙ</vt:lpstr>
      <vt:lpstr> Аппликация «Сюрприз для мамы»</vt:lpstr>
      <vt:lpstr>Рисование: «Козлик» (дымковский узор)</vt:lpstr>
      <vt:lpstr>Лепка и раскрашивание «Козлик» (дымковская игрушка)</vt:lpstr>
      <vt:lpstr>Результаты проекта: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Валя</cp:lastModifiedBy>
  <cp:revision>25</cp:revision>
  <dcterms:created xsi:type="dcterms:W3CDTF">2014-11-21T11:00:06Z</dcterms:created>
  <dcterms:modified xsi:type="dcterms:W3CDTF">2017-09-23T20:23:17Z</dcterms:modified>
</cp:coreProperties>
</file>