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EC586E-F728-4ADD-8EB6-CF3B98367EA0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550472-72D6-47AE-A2BF-3A4DE52CA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3419872" y="4832469"/>
            <a:ext cx="5724128" cy="202147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8Б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МБОУ СШ №16 г. Павлово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химии Краснова Н.Ю.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640960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названий химических элементов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6428">
            <a:off x="840077" y="2675818"/>
            <a:ext cx="2717242" cy="3673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20028">
            <a:off x="6558396" y="2109218"/>
            <a:ext cx="2294349" cy="230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74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13690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Откуда же произошли названия химических элементов?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159637"/>
            <a:ext cx="5688632" cy="341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51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88640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От названий планет Солнечной системы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982" y="1906387"/>
            <a:ext cx="4752528" cy="38020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2486" y="1906387"/>
            <a:ext cx="3802022" cy="38020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48106" y="580526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Теллур (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5805263"/>
            <a:ext cx="2936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Нептуний (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98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80077" y="0"/>
            <a:ext cx="756084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Заимствованы из мифологии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05" y="1124744"/>
            <a:ext cx="4554682" cy="39820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8785" y="1155561"/>
            <a:ext cx="3389170" cy="39512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319948"/>
            <a:ext cx="2354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Тантал (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7955" y="5319948"/>
            <a:ext cx="2090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Титан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18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6632"/>
            <a:ext cx="8568952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Названы в честь различных государств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556792"/>
            <a:ext cx="4320480" cy="3240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2845" y="1844824"/>
            <a:ext cx="4548075" cy="2842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3406" y="5157192"/>
            <a:ext cx="2888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Германий (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877893"/>
            <a:ext cx="2623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Скандий (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10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24936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Названы в честь городов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73" y="3212976"/>
            <a:ext cx="4633714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1541" y="1196752"/>
            <a:ext cx="4499992" cy="30027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4253" y="6165304"/>
            <a:ext cx="2440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Гафний (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Hf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0747" y="4509120"/>
            <a:ext cx="2685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Берклий (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Bk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97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4624"/>
            <a:ext cx="8928992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В названиях элементов увековечены имена великих учёных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32856"/>
            <a:ext cx="3015119" cy="3855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1446" y="2073342"/>
            <a:ext cx="2679258" cy="3827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2009" y="2054951"/>
            <a:ext cx="3089039" cy="40114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093121"/>
            <a:ext cx="3260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Менделевий (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4372" y="6093121"/>
            <a:ext cx="3015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Эйнштейний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6129067"/>
            <a:ext cx="2354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Фермий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57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92696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159637"/>
            <a:ext cx="5688632" cy="341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89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000000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112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Происхождение названий химических элементов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Происхождение названия химических элементов</dc:title>
  <dc:creator>Lisa</dc:creator>
  <cp:lastModifiedBy>Наталья</cp:lastModifiedBy>
  <cp:revision>9</cp:revision>
  <dcterms:created xsi:type="dcterms:W3CDTF">2017-09-17T06:23:45Z</dcterms:created>
  <dcterms:modified xsi:type="dcterms:W3CDTF">2017-09-23T16:14:29Z</dcterms:modified>
</cp:coreProperties>
</file>