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58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9F79-67C7-47A5-86E9-01BDC5E3F976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5E049-6846-48D1-BAF0-BC09AC2E89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9F79-67C7-47A5-86E9-01BDC5E3F976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5E049-6846-48D1-BAF0-BC09AC2E89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9F79-67C7-47A5-86E9-01BDC5E3F976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5E049-6846-48D1-BAF0-BC09AC2E89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9F79-67C7-47A5-86E9-01BDC5E3F976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5E049-6846-48D1-BAF0-BC09AC2E89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9F79-67C7-47A5-86E9-01BDC5E3F976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5E049-6846-48D1-BAF0-BC09AC2E89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9F79-67C7-47A5-86E9-01BDC5E3F976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5E049-6846-48D1-BAF0-BC09AC2E89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9F79-67C7-47A5-86E9-01BDC5E3F976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5E049-6846-48D1-BAF0-BC09AC2E89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9F79-67C7-47A5-86E9-01BDC5E3F976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5E049-6846-48D1-BAF0-BC09AC2E89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9F79-67C7-47A5-86E9-01BDC5E3F976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5E049-6846-48D1-BAF0-BC09AC2E89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9F79-67C7-47A5-86E9-01BDC5E3F976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5E049-6846-48D1-BAF0-BC09AC2E89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9F79-67C7-47A5-86E9-01BDC5E3F976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5E049-6846-48D1-BAF0-BC09AC2E89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9F79-67C7-47A5-86E9-01BDC5E3F976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5E049-6846-48D1-BAF0-BC09AC2E892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57166"/>
            <a:ext cx="7772400" cy="1012823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Математика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первый класс\фото класса\фото\DSC_01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1214422"/>
            <a:ext cx="8099999" cy="540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User\Desktop\первый класс\фото класса\фото\DSC_012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857232"/>
            <a:ext cx="8099999" cy="540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User\Desktop\первый класс\фото класса\фото\DSC_012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714356"/>
            <a:ext cx="8100000" cy="540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Развитие речи 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User\Desktop\первый класс\фото класса\фото\DSC_010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142984"/>
            <a:ext cx="8100000" cy="540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C:\Users\User\Desktop\первый класс\фото класса\фото\DSC_011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571480"/>
            <a:ext cx="8099999" cy="540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первый класс\фото класса\фото\DSC_010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642918"/>
            <a:ext cx="8099999" cy="540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первый класс\фото класса\фото\DSC_011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857232"/>
            <a:ext cx="8099999" cy="540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User\Desktop\первый класс\фото класса\фото\DSC_01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642918"/>
            <a:ext cx="8099999" cy="540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User\Desktop\первый класс\фото класса\фото\DSC_01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785794"/>
            <a:ext cx="8100000" cy="540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Окружающий мир 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User\Desktop\первый класс\фото класса\фото\DSC_012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458000"/>
            <a:ext cx="8100000" cy="540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первый класс\фото класса\фото\DSC_012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1000108"/>
            <a:ext cx="7860515" cy="52403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User\Desktop\первый класс\фото класса\фото\DSC_012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785794"/>
            <a:ext cx="8099999" cy="540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5</Words>
  <Application>Microsoft Office PowerPoint</Application>
  <PresentationFormat>Экран (4:3)</PresentationFormat>
  <Paragraphs>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Математика </vt:lpstr>
      <vt:lpstr>Слайд 2</vt:lpstr>
      <vt:lpstr>Слайд 3</vt:lpstr>
      <vt:lpstr>Слайд 4</vt:lpstr>
      <vt:lpstr>Слайд 5</vt:lpstr>
      <vt:lpstr>Слайд 6</vt:lpstr>
      <vt:lpstr>Окружающий мир </vt:lpstr>
      <vt:lpstr>Слайд 8</vt:lpstr>
      <vt:lpstr>Слайд 9</vt:lpstr>
      <vt:lpstr>Слайд 10</vt:lpstr>
      <vt:lpstr>Слайд 11</vt:lpstr>
      <vt:lpstr>Развитие речи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</dc:title>
  <dc:creator>User</dc:creator>
  <cp:lastModifiedBy>User</cp:lastModifiedBy>
  <cp:revision>1</cp:revision>
  <dcterms:created xsi:type="dcterms:W3CDTF">2017-09-22T23:48:47Z</dcterms:created>
  <dcterms:modified xsi:type="dcterms:W3CDTF">2017-09-22T23:56:58Z</dcterms:modified>
</cp:coreProperties>
</file>