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311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876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69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12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892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10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18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50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259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7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651C0-4523-4A90-B6A5-80F7EFBF1865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7F1E3-2279-4264-BC79-6962CD74B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14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89338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Россия, устремленная в будущее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090140"/>
            <a:ext cx="5076056" cy="350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63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38" y="-33746"/>
            <a:ext cx="9179737" cy="68848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930" y="692697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Этап 2. </a:t>
            </a:r>
            <a:r>
              <a:rPr lang="ru-RU" b="1" dirty="0"/>
              <a:t>И</a:t>
            </a:r>
            <a:r>
              <a:rPr lang="ru-RU" b="1" dirty="0" smtClean="0"/>
              <a:t>ЗО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41540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Создайте ДРУЖЕСКИЙ (добрый) шарж (</a:t>
            </a:r>
            <a:r>
              <a:rPr lang="ru-RU" dirty="0">
                <a:solidFill>
                  <a:schemeClr val="tx1"/>
                </a:solidFill>
              </a:rPr>
              <a:t>юмористическое изображение </a:t>
            </a:r>
            <a:r>
              <a:rPr lang="ru-RU" dirty="0" smtClean="0">
                <a:solidFill>
                  <a:schemeClr val="tx1"/>
                </a:solidFill>
              </a:rPr>
              <a:t>кого-н</a:t>
            </a:r>
            <a:r>
              <a:rPr lang="ru-RU" dirty="0">
                <a:solidFill>
                  <a:schemeClr val="tx1"/>
                </a:solidFill>
              </a:rPr>
              <a:t>. в подчёркнуто искажённом, карикатурном </a:t>
            </a:r>
            <a:r>
              <a:rPr lang="ru-RU" dirty="0" smtClean="0">
                <a:solidFill>
                  <a:schemeClr val="tx1"/>
                </a:solidFill>
              </a:rPr>
              <a:t>виде) на любого из присутствующих.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Ты получил красный жетон? Найди группу, которая находится от тебя справа. Иди туда. Ха-ха.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45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8" y="0"/>
            <a:ext cx="9238131" cy="69285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864095"/>
          </a:xfrm>
        </p:spPr>
        <p:txBody>
          <a:bodyPr>
            <a:normAutofit/>
          </a:bodyPr>
          <a:lstStyle/>
          <a:p>
            <a:r>
              <a:rPr lang="ru-RU" b="1" dirty="0" smtClean="0"/>
              <a:t>Этап 3. Риторика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Придумайте и выполните творческую подпись к шаржу.</a:t>
            </a:r>
          </a:p>
          <a:p>
            <a:endParaRPr lang="ru-RU" dirty="0"/>
          </a:p>
          <a:p>
            <a:r>
              <a:rPr lang="ru-RU" dirty="0" smtClean="0">
                <a:solidFill>
                  <a:schemeClr val="tx1"/>
                </a:solidFill>
              </a:rPr>
              <a:t>Ты получил красный жетон? Найди группу, которая находится от тебя справа. Иди туда. Хо-хо!.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78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38" y="0"/>
            <a:ext cx="9252520" cy="69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936103"/>
          </a:xfrm>
        </p:spPr>
        <p:txBody>
          <a:bodyPr/>
          <a:lstStyle/>
          <a:p>
            <a:r>
              <a:rPr lang="ru-RU" b="1" dirty="0" smtClean="0"/>
              <a:t>Этап 4. </a:t>
            </a:r>
            <a:r>
              <a:rPr lang="en-US" b="1" dirty="0" smtClean="0"/>
              <a:t>3D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22602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3 «д» – Друг Для Друга.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Посмотри на группу справа.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Придумай для ребят из этой группы такой задание, с которым они справятся ЛУЧШЕ всего.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Что, интересно про жетоны? Смотри следующий слайд!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82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864096"/>
          </a:xfrm>
        </p:spPr>
        <p:txBody>
          <a:bodyPr/>
          <a:lstStyle/>
          <a:p>
            <a:r>
              <a:rPr lang="ru-RU" b="1" dirty="0" smtClean="0"/>
              <a:t>Цвет имеет значение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848872" cy="45365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Красные</a:t>
            </a:r>
            <a:r>
              <a:rPr lang="ru-RU" sz="3600" dirty="0" smtClean="0">
                <a:solidFill>
                  <a:schemeClr val="tx1"/>
                </a:solidFill>
              </a:rPr>
              <a:t> жетоны – для тех, кто ПРИДУМЫВАЛ, создавал идеи. У тебя их несколько? Похоже, тебе стоит пойти в этом году в школьный совет или как минимум взять на себя руководство классным уголком и радиопередачей.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4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9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0060" y="764704"/>
            <a:ext cx="7772400" cy="1152128"/>
          </a:xfrm>
        </p:spPr>
        <p:txBody>
          <a:bodyPr>
            <a:normAutofit/>
          </a:bodyPr>
          <a:lstStyle/>
          <a:p>
            <a:r>
              <a:rPr lang="ru-RU" b="1" dirty="0" smtClean="0"/>
              <a:t>Цвет имеет значение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44644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Зеленые </a:t>
            </a:r>
            <a:r>
              <a:rPr lang="ru-RU" dirty="0" smtClean="0">
                <a:solidFill>
                  <a:schemeClr val="tx1"/>
                </a:solidFill>
              </a:rPr>
              <a:t>жетоны вручались тем, кто воплощал идеи в жизнь, реализовывал их. У тебя зеленые жетоны? Да ты идеальный староста. Или помощник учителя. Или оформитель классного уголка. Что тебе больше нравится?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1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792088"/>
          </a:xfrm>
        </p:spPr>
        <p:txBody>
          <a:bodyPr>
            <a:normAutofit/>
          </a:bodyPr>
          <a:lstStyle/>
          <a:p>
            <a:r>
              <a:rPr lang="ru-RU" b="1" dirty="0" smtClean="0"/>
              <a:t>Цвет имеет значение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776864" cy="446449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Желтые</a:t>
            </a:r>
            <a:r>
              <a:rPr lang="ru-RU" dirty="0" smtClean="0">
                <a:solidFill>
                  <a:schemeClr val="tx1"/>
                </a:solidFill>
              </a:rPr>
              <a:t> жетоны – это желтая карточка, предупреждение. Их выдавали тому, кто остался в стороне. Не участвовал, не проявил себя частью коллектива.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Что делать? Выбрать такое дело, которое тебе понравится! Ну не любишь ты рисовать и говорить, а любишь цветы поливать. Золотце, будешь старшим дежурным!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67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" y="-1"/>
            <a:ext cx="9143644" cy="68577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978" y="692696"/>
            <a:ext cx="7772400" cy="72251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ЗАЧЕМ это всё?!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76864" cy="489654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Ну во-первых, познавая себя, мы познаем мир.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 во-вторых, </a:t>
            </a:r>
            <a:r>
              <a:rPr lang="ru-RU" b="1" dirty="0" smtClean="0">
                <a:solidFill>
                  <a:schemeClr val="tx1"/>
                </a:solidFill>
              </a:rPr>
              <a:t>в среду </a:t>
            </a:r>
            <a:r>
              <a:rPr lang="ru-RU" dirty="0" smtClean="0">
                <a:solidFill>
                  <a:schemeClr val="tx1"/>
                </a:solidFill>
              </a:rPr>
              <a:t>нам нужно утвердить следующие должности: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Староста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Представители класса в школьном совете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Старший дежурный по кабинету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Режиссер медиа-группы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Заведующий питанием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74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ru-RU" b="1" dirty="0" smtClean="0"/>
              <a:t>Как это связано с темой классного часа?!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352928" cy="46085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Когда ты делаешь то, что тебе нравится, ты достигаешь </a:t>
            </a:r>
            <a:r>
              <a:rPr lang="ru-RU" dirty="0" err="1" smtClean="0">
                <a:solidFill>
                  <a:schemeClr val="tx1"/>
                </a:solidFill>
              </a:rPr>
              <a:t>бОльших</a:t>
            </a:r>
            <a:r>
              <a:rPr lang="ru-RU" dirty="0" smtClean="0">
                <a:solidFill>
                  <a:schemeClr val="tx1"/>
                </a:solidFill>
              </a:rPr>
              <a:t> результатов.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Поднимаясь на новые ступени развития, ты так или иначе влияешь на то, что происходит вокруг тебя. Чем больше радуешься ты сам, тем больше ты стремишься дарить радость окружающим.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Счастливый ты создаёшь счастливое будущее.</a:t>
            </a:r>
          </a:p>
        </p:txBody>
      </p:sp>
    </p:spTree>
    <p:extLst>
      <p:ext uri="{BB962C8B-B14F-4D97-AF65-F5344CB8AC3E}">
        <p14:creationId xmlns:p14="http://schemas.microsoft.com/office/powerpoint/2010/main" val="16891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" y="-1"/>
            <a:ext cx="9132703" cy="68495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772400" cy="792088"/>
          </a:xfrm>
        </p:spPr>
        <p:txBody>
          <a:bodyPr/>
          <a:lstStyle/>
          <a:p>
            <a:r>
              <a:rPr lang="ru-RU" b="1" dirty="0" smtClean="0"/>
              <a:t>И что теперь?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280920" cy="554461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А теперь – подарки! </a:t>
            </a:r>
            <a:r>
              <a:rPr lang="ru-RU" sz="5400" dirty="0" smtClean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</a:p>
          <a:p>
            <a:endParaRPr lang="ru-RU" sz="54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ru-RU" sz="5400" i="1" dirty="0">
                <a:solidFill>
                  <a:srgbClr val="92D050"/>
                </a:solidFill>
              </a:rPr>
              <a:t>л</a:t>
            </a:r>
            <a:r>
              <a:rPr lang="ru-RU" sz="5400" i="1" dirty="0" smtClean="0">
                <a:solidFill>
                  <a:srgbClr val="92D050"/>
                </a:solidFill>
              </a:rPr>
              <a:t>етним именинникам</a:t>
            </a:r>
            <a:endParaRPr lang="ru-RU" sz="5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32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12" y="-923"/>
            <a:ext cx="9162612" cy="68719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872208"/>
          </a:xfrm>
        </p:spPr>
        <p:txBody>
          <a:bodyPr>
            <a:normAutofit/>
          </a:bodyPr>
          <a:lstStyle/>
          <a:p>
            <a:r>
              <a:rPr lang="ru-RU" dirty="0" smtClean="0"/>
              <a:t>Благодарю вас и желаю отличного дня!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656184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Перепишите расписание на понедельник! Увидимся на четвертом уроке в кабинете М-4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825" y="1124744"/>
            <a:ext cx="6857143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52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96" y="0"/>
            <a:ext cx="916659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9"/>
            <a:ext cx="7772400" cy="151216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Доброе утро!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331" y="1988840"/>
            <a:ext cx="621074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8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4" y="-1"/>
            <a:ext cx="9146914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343" y="1052737"/>
            <a:ext cx="7772400" cy="648072"/>
          </a:xfrm>
        </p:spPr>
        <p:txBody>
          <a:bodyPr>
            <a:noAutofit/>
          </a:bodyPr>
          <a:lstStyle/>
          <a:p>
            <a:r>
              <a:rPr lang="ru-RU" sz="5400" dirty="0" smtClean="0"/>
              <a:t>У меня нет голоса </a:t>
            </a:r>
            <a:r>
              <a:rPr lang="ru-RU" sz="5400" dirty="0" smtClean="0">
                <a:sym typeface="Wingdings" panose="05000000000000000000" pitchFamily="2" charset="2"/>
              </a:rPr>
              <a:t>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7858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117" y="1988840"/>
            <a:ext cx="2990852" cy="424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55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6" y="31900"/>
            <a:ext cx="9119383" cy="68395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8107" y="908720"/>
            <a:ext cx="7772400" cy="1470025"/>
          </a:xfrm>
        </p:spPr>
        <p:txBody>
          <a:bodyPr/>
          <a:lstStyle/>
          <a:p>
            <a:r>
              <a:rPr lang="ru-RU" dirty="0" smtClean="0"/>
              <a:t>Поэтому классный час мы проведем в новом формате: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</a:rPr>
              <a:t>оим голосом будете ВЫ </a:t>
            </a:r>
            <a:r>
              <a:rPr lang="ru-RU" sz="44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</a:p>
          <a:p>
            <a:endParaRPr lang="ru-RU" sz="44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ru-RU" sz="4400" dirty="0" smtClean="0">
                <a:solidFill>
                  <a:schemeClr val="tx1"/>
                </a:solidFill>
                <a:sym typeface="Wingdings" panose="05000000000000000000" pitchFamily="2" charset="2"/>
              </a:rPr>
              <a:t>Начинаем…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0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3"/>
            <a:ext cx="7772400" cy="648071"/>
          </a:xfrm>
        </p:spPr>
        <p:txBody>
          <a:bodyPr>
            <a:noAutofit/>
          </a:bodyPr>
          <a:lstStyle/>
          <a:p>
            <a:r>
              <a:rPr lang="ru-RU" b="1" dirty="0" smtClean="0"/>
              <a:t>Россия – великая страна!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844824"/>
            <a:ext cx="6656784" cy="4392488"/>
          </a:xfrm>
        </p:spPr>
        <p:txBody>
          <a:bodyPr>
            <a:noAutofit/>
          </a:bodyPr>
          <a:lstStyle/>
          <a:p>
            <a:r>
              <a:rPr lang="ru-RU" sz="3500" dirty="0" smtClean="0">
                <a:solidFill>
                  <a:schemeClr val="tx1"/>
                </a:solidFill>
              </a:rPr>
              <a:t>У нее огромная территория;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Она пересекает 9 часовых поясов;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Она является родиной прекрасных и всемирно известных поэтов, писателей, музыкантов, ученых…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А мы? </a:t>
            </a:r>
            <a:r>
              <a:rPr lang="ru-RU" sz="3500" b="1" dirty="0" smtClean="0">
                <a:solidFill>
                  <a:schemeClr val="tx1"/>
                </a:solidFill>
              </a:rPr>
              <a:t>Мы – её будущее</a:t>
            </a:r>
            <a:r>
              <a:rPr lang="ru-RU" sz="3500" dirty="0" smtClean="0">
                <a:solidFill>
                  <a:schemeClr val="tx1"/>
                </a:solidFill>
              </a:rPr>
              <a:t>.</a:t>
            </a:r>
            <a:endParaRPr lang="ru-RU" sz="3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7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5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Кем быть?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12776"/>
            <a:ext cx="7920880" cy="48245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первую очередь – быть СОБОЙ!</a:t>
            </a:r>
          </a:p>
          <a:p>
            <a:r>
              <a:rPr lang="ru-RU" u="sng" dirty="0" smtClean="0">
                <a:solidFill>
                  <a:schemeClr val="tx1"/>
                </a:solidFill>
              </a:rPr>
              <a:t>Получать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rgbClr val="92D050"/>
                </a:solidFill>
              </a:rPr>
              <a:t>УДОВОЛЬСТВИЕ</a:t>
            </a:r>
            <a:r>
              <a:rPr lang="ru-RU" dirty="0" smtClean="0">
                <a:solidFill>
                  <a:schemeClr val="tx1"/>
                </a:solidFill>
              </a:rPr>
              <a:t> от своей жизни и </a:t>
            </a:r>
            <a:r>
              <a:rPr lang="ru-RU" u="sng" dirty="0" smtClean="0">
                <a:solidFill>
                  <a:schemeClr val="tx1"/>
                </a:solidFill>
              </a:rPr>
              <a:t>дарить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РАДОСТЬ</a:t>
            </a:r>
            <a:r>
              <a:rPr lang="ru-RU" dirty="0" smtClean="0">
                <a:solidFill>
                  <a:schemeClr val="tx1"/>
                </a:solidFill>
              </a:rPr>
              <a:t> окружающим.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(читать дальше как в рекламе)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Сомневаешься в своём предназначении? Этот классный час – для тебя </a:t>
            </a:r>
            <a:r>
              <a:rPr lang="ru-RU" dirty="0" smtClean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71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1152128"/>
          </a:xfrm>
        </p:spPr>
        <p:txBody>
          <a:bodyPr>
            <a:normAutofit/>
          </a:bodyPr>
          <a:lstStyle/>
          <a:p>
            <a:r>
              <a:rPr lang="ru-RU" b="1" dirty="0" smtClean="0"/>
              <a:t>Игра всерьез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528392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Я понял, в чем ваша беда. Вы слишком серьезны. Все глупости на земле делаются именно с этим выражением лица... Улыбайтесь, господа... Улыбайтесь...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(Барон </a:t>
            </a:r>
            <a:r>
              <a:rPr lang="ru-RU" i="1" dirty="0" err="1" smtClean="0">
                <a:solidFill>
                  <a:srgbClr val="C00000"/>
                </a:solidFill>
              </a:rPr>
              <a:t>Мюнгхаузен</a:t>
            </a:r>
            <a:r>
              <a:rPr lang="ru-RU" i="1" dirty="0" smtClean="0">
                <a:solidFill>
                  <a:srgbClr val="C00000"/>
                </a:solidFill>
              </a:rPr>
              <a:t>)</a:t>
            </a: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4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12" y="-1"/>
            <a:ext cx="9162612" cy="68719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936104"/>
          </a:xfrm>
        </p:spPr>
        <p:txBody>
          <a:bodyPr>
            <a:normAutofit/>
          </a:bodyPr>
          <a:lstStyle/>
          <a:p>
            <a:r>
              <a:rPr lang="ru-RU" b="1" dirty="0" smtClean="0"/>
              <a:t>Этап 0. Подготовительный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7848872" cy="230425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Раздвиньте парты по стеночкам класса и составьте один круг из стульев.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Сядьте лицом друг к другу.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423" y="3068960"/>
            <a:ext cx="4876800" cy="334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65050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Этап 1. Разминка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704856" cy="460851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Найдите своего соседа справа.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Посмотрите на него 30 секунд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Как можно ярче, интереснее представьте его собранию – может быть, мы вовсе с ним не знакомы? </a:t>
            </a:r>
            <a:r>
              <a:rPr lang="ru-RU" dirty="0" smtClean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</a:p>
          <a:p>
            <a:endParaRPr lang="ru-RU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ru-RU" dirty="0" smtClean="0">
                <a:solidFill>
                  <a:schemeClr val="tx1"/>
                </a:solidFill>
                <a:sym typeface="Wingdings" panose="05000000000000000000" pitchFamily="2" charset="2"/>
              </a:rPr>
              <a:t>Ты получил красный жетон? Поздравляем, ты лидер! Бери в свое владение одну парту.</a:t>
            </a:r>
          </a:p>
          <a:p>
            <a:r>
              <a:rPr lang="ru-RU" dirty="0" smtClean="0">
                <a:solidFill>
                  <a:schemeClr val="tx1"/>
                </a:solidFill>
                <a:sym typeface="Wingdings" panose="05000000000000000000" pitchFamily="2" charset="2"/>
              </a:rPr>
              <a:t>Ты не получил красный жетон? Поздравляем, у тебя есть супер-возможность: выбирай, к какому лидеру хочешь </a:t>
            </a:r>
            <a:r>
              <a:rPr lang="ru-RU" dirty="0" smtClean="0">
                <a:solidFill>
                  <a:schemeClr val="tx1"/>
                </a:solidFill>
                <a:sym typeface="Wingdings" panose="05000000000000000000" pitchFamily="2" charset="2"/>
              </a:rPr>
              <a:t>присоединиться, </a:t>
            </a:r>
            <a:r>
              <a:rPr lang="ru-RU" dirty="0" smtClean="0">
                <a:solidFill>
                  <a:schemeClr val="tx1"/>
                </a:solidFill>
                <a:sym typeface="Wingdings" panose="05000000000000000000" pitchFamily="2" charset="2"/>
              </a:rPr>
              <a:t>и иди!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37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606</Words>
  <Application>Microsoft Office PowerPoint</Application>
  <PresentationFormat>Экран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Россия, устремленная в будущее</vt:lpstr>
      <vt:lpstr>Доброе утро!</vt:lpstr>
      <vt:lpstr>У меня нет голоса </vt:lpstr>
      <vt:lpstr>Поэтому классный час мы проведем в новом формате:</vt:lpstr>
      <vt:lpstr>Россия – великая страна!</vt:lpstr>
      <vt:lpstr>Кем быть?</vt:lpstr>
      <vt:lpstr>Игра всерьез</vt:lpstr>
      <vt:lpstr>Этап 0. Подготовительный</vt:lpstr>
      <vt:lpstr>Этап 1. Разминка</vt:lpstr>
      <vt:lpstr>Этап 2. ИЗО</vt:lpstr>
      <vt:lpstr>Этап 3. Риторика</vt:lpstr>
      <vt:lpstr>Этап 4. 3D</vt:lpstr>
      <vt:lpstr>Цвет имеет значение</vt:lpstr>
      <vt:lpstr>Цвет имеет значение</vt:lpstr>
      <vt:lpstr>Цвет имеет значение</vt:lpstr>
      <vt:lpstr>ЗАЧЕМ это всё?!</vt:lpstr>
      <vt:lpstr>Как это связано с темой классного часа?!</vt:lpstr>
      <vt:lpstr>И что теперь?</vt:lpstr>
      <vt:lpstr>Благодарю вас и желаю отличного дня!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Россия, устремленная в будущее</dc:title>
  <dc:creator>НоваяНастя</dc:creator>
  <cp:lastModifiedBy>НоваяНастя</cp:lastModifiedBy>
  <cp:revision>12</cp:revision>
  <dcterms:created xsi:type="dcterms:W3CDTF">2017-08-31T13:37:30Z</dcterms:created>
  <dcterms:modified xsi:type="dcterms:W3CDTF">2017-09-23T04:11:23Z</dcterms:modified>
</cp:coreProperties>
</file>