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2" r:id="rId8"/>
    <p:sldId id="264" r:id="rId9"/>
    <p:sldId id="265" r:id="rId10"/>
    <p:sldId id="266" r:id="rId11"/>
    <p:sldId id="267" r:id="rId12"/>
    <p:sldId id="269" r:id="rId13"/>
    <p:sldId id="261" r:id="rId14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3128"/>
    <a:srgbClr val="4E4438"/>
    <a:srgbClr val="675949"/>
    <a:srgbClr val="5A4E3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74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8.png"/><Relationship Id="rId7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Группа 43"/>
          <p:cNvGrpSpPr/>
          <p:nvPr userDrawn="1"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23" name="Рисунок 22" descr="0_c1a79_96c66214_XXL.png"/>
            <p:cNvPicPr>
              <a:picLocks noChangeAspect="1"/>
            </p:cNvPicPr>
            <p:nvPr userDrawn="1"/>
          </p:nvPicPr>
          <p:blipFill>
            <a:blip r:embed="rId2" cstate="screen">
              <a:duotone>
                <a:prstClr val="black"/>
                <a:srgbClr val="D9C3A5">
                  <a:tint val="50000"/>
                  <a:satMod val="180000"/>
                </a:srgbClr>
              </a:duotone>
              <a:lum bright="-30000" contrast="-40000"/>
            </a:blip>
            <a:stretch>
              <a:fillRect/>
            </a:stretch>
          </p:blipFill>
          <p:spPr>
            <a:xfrm>
              <a:off x="0" y="0"/>
              <a:ext cx="4643438" cy="394511"/>
            </a:xfrm>
            <a:prstGeom prst="rect">
              <a:avLst/>
            </a:prstGeom>
          </p:spPr>
        </p:pic>
        <p:pic>
          <p:nvPicPr>
            <p:cNvPr id="37" name="Рисунок 36" descr="0_c1a79_96c66214_XXL.png"/>
            <p:cNvPicPr>
              <a:picLocks noChangeAspect="1"/>
            </p:cNvPicPr>
            <p:nvPr userDrawn="1"/>
          </p:nvPicPr>
          <p:blipFill>
            <a:blip r:embed="rId2" cstate="screen">
              <a:duotone>
                <a:prstClr val="black"/>
                <a:srgbClr val="D9C3A5">
                  <a:tint val="50000"/>
                  <a:satMod val="180000"/>
                </a:srgbClr>
              </a:duotone>
              <a:lum bright="10000" contrast="-40000"/>
            </a:blip>
            <a:stretch>
              <a:fillRect/>
            </a:stretch>
          </p:blipFill>
          <p:spPr>
            <a:xfrm>
              <a:off x="4500562" y="0"/>
              <a:ext cx="4643438" cy="394511"/>
            </a:xfrm>
            <a:prstGeom prst="rect">
              <a:avLst/>
            </a:prstGeom>
          </p:spPr>
        </p:pic>
        <p:pic>
          <p:nvPicPr>
            <p:cNvPr id="38" name="Рисунок 37" descr="0_c1a79_96c66214_XXL.png"/>
            <p:cNvPicPr>
              <a:picLocks noChangeAspect="1"/>
            </p:cNvPicPr>
            <p:nvPr userDrawn="1"/>
          </p:nvPicPr>
          <p:blipFill>
            <a:blip r:embed="rId2" cstate="screen">
              <a:duotone>
                <a:prstClr val="black"/>
                <a:srgbClr val="D9C3A5">
                  <a:tint val="50000"/>
                  <a:satMod val="180000"/>
                </a:srgbClr>
              </a:duotone>
              <a:lum bright="-30000" contrast="-40000"/>
            </a:blip>
            <a:stretch>
              <a:fillRect/>
            </a:stretch>
          </p:blipFill>
          <p:spPr>
            <a:xfrm rot="16200000">
              <a:off x="-2124463" y="2481636"/>
              <a:ext cx="4643438" cy="394511"/>
            </a:xfrm>
            <a:prstGeom prst="rect">
              <a:avLst/>
            </a:prstGeom>
          </p:spPr>
        </p:pic>
        <p:pic>
          <p:nvPicPr>
            <p:cNvPr id="39" name="Рисунок 38" descr="0_c1a79_96c66214_XXL.png"/>
            <p:cNvPicPr>
              <a:picLocks noChangeAspect="1"/>
            </p:cNvPicPr>
            <p:nvPr userDrawn="1"/>
          </p:nvPicPr>
          <p:blipFill>
            <a:blip r:embed="rId2" cstate="screen">
              <a:duotone>
                <a:prstClr val="black"/>
                <a:srgbClr val="D9C3A5">
                  <a:tint val="50000"/>
                  <a:satMod val="180000"/>
                </a:srgbClr>
              </a:duotone>
              <a:lum bright="-30000" contrast="-40000"/>
            </a:blip>
            <a:stretch>
              <a:fillRect/>
            </a:stretch>
          </p:blipFill>
          <p:spPr>
            <a:xfrm>
              <a:off x="0" y="4748989"/>
              <a:ext cx="4643438" cy="394511"/>
            </a:xfrm>
            <a:prstGeom prst="rect">
              <a:avLst/>
            </a:prstGeom>
          </p:spPr>
        </p:pic>
        <p:pic>
          <p:nvPicPr>
            <p:cNvPr id="40" name="Рисунок 39" descr="0_c1a79_96c66214_XXL.png"/>
            <p:cNvPicPr>
              <a:picLocks noChangeAspect="1"/>
            </p:cNvPicPr>
            <p:nvPr userDrawn="1"/>
          </p:nvPicPr>
          <p:blipFill>
            <a:blip r:embed="rId2" cstate="screen">
              <a:duotone>
                <a:prstClr val="black"/>
                <a:srgbClr val="D9C3A5">
                  <a:tint val="50000"/>
                  <a:satMod val="180000"/>
                </a:srgbClr>
              </a:duotone>
              <a:lum bright="10000" contrast="-40000"/>
            </a:blip>
            <a:stretch>
              <a:fillRect/>
            </a:stretch>
          </p:blipFill>
          <p:spPr>
            <a:xfrm>
              <a:off x="4500562" y="4748989"/>
              <a:ext cx="4643438" cy="394511"/>
            </a:xfrm>
            <a:prstGeom prst="rect">
              <a:avLst/>
            </a:prstGeom>
          </p:spPr>
        </p:pic>
        <p:pic>
          <p:nvPicPr>
            <p:cNvPr id="41" name="Рисунок 40" descr="0_c1a79_96c66214_XXL.png"/>
            <p:cNvPicPr>
              <a:picLocks noChangeAspect="1"/>
            </p:cNvPicPr>
            <p:nvPr userDrawn="1"/>
          </p:nvPicPr>
          <p:blipFill>
            <a:blip r:embed="rId3" cstate="screen">
              <a:duotone>
                <a:prstClr val="black"/>
                <a:srgbClr val="D9C3A5">
                  <a:tint val="50000"/>
                  <a:satMod val="180000"/>
                </a:srgbClr>
              </a:duotone>
              <a:lum bright="10000" contrast="-40000"/>
            </a:blip>
            <a:stretch>
              <a:fillRect/>
            </a:stretch>
          </p:blipFill>
          <p:spPr>
            <a:xfrm rot="16200000" flipV="1">
              <a:off x="6526227" y="2525727"/>
              <a:ext cx="4825562" cy="409984"/>
            </a:xfrm>
            <a:prstGeom prst="rect">
              <a:avLst/>
            </a:prstGeom>
          </p:spPr>
        </p:pic>
      </p:grpSp>
      <p:grpSp>
        <p:nvGrpSpPr>
          <p:cNvPr id="45" name="Группа 44"/>
          <p:cNvGrpSpPr/>
          <p:nvPr userDrawn="1"/>
        </p:nvGrpSpPr>
        <p:grpSpPr>
          <a:xfrm>
            <a:off x="214282" y="142858"/>
            <a:ext cx="3412264" cy="5000642"/>
            <a:chOff x="214282" y="142858"/>
            <a:chExt cx="3412264" cy="5000642"/>
          </a:xfrm>
        </p:grpSpPr>
        <p:pic>
          <p:nvPicPr>
            <p:cNvPr id="12312" name="Picture 24" descr=" "/>
            <p:cNvPicPr>
              <a:picLocks noChangeAspect="1" noChangeArrowheads="1"/>
            </p:cNvPicPr>
            <p:nvPr userDrawn="1"/>
          </p:nvPicPr>
          <p:blipFill>
            <a:blip r:embed="rId4" cstate="screen">
              <a:lum contrast="-40000"/>
            </a:blip>
            <a:srcRect l="30131" t="22371" r="22162" b="5353"/>
            <a:stretch>
              <a:fillRect/>
            </a:stretch>
          </p:blipFill>
          <p:spPr bwMode="auto">
            <a:xfrm>
              <a:off x="357158" y="142858"/>
              <a:ext cx="714380" cy="1579157"/>
            </a:xfrm>
            <a:prstGeom prst="rect">
              <a:avLst/>
            </a:prstGeom>
            <a:noFill/>
          </p:spPr>
        </p:pic>
        <p:pic>
          <p:nvPicPr>
            <p:cNvPr id="12333" name="Picture 45" descr="&amp;chcy;&amp;acy;&amp;scy;&amp;ycy;"/>
            <p:cNvPicPr>
              <a:picLocks noChangeAspect="1" noChangeArrowheads="1"/>
            </p:cNvPicPr>
            <p:nvPr userDrawn="1"/>
          </p:nvPicPr>
          <p:blipFill>
            <a:blip r:embed="rId5" cstate="screen">
              <a:duotone>
                <a:prstClr val="black"/>
                <a:srgbClr val="D9C3A5">
                  <a:tint val="50000"/>
                  <a:satMod val="180000"/>
                </a:srgbClr>
              </a:duotone>
              <a:lum contrast="-40000"/>
            </a:blip>
            <a:srcRect/>
            <a:stretch>
              <a:fillRect/>
            </a:stretch>
          </p:blipFill>
          <p:spPr bwMode="auto">
            <a:xfrm>
              <a:off x="428596" y="1571618"/>
              <a:ext cx="1285884" cy="3236608"/>
            </a:xfrm>
            <a:prstGeom prst="rect">
              <a:avLst/>
            </a:prstGeom>
            <a:noFill/>
          </p:spPr>
        </p:pic>
        <p:pic>
          <p:nvPicPr>
            <p:cNvPr id="12290" name="Picture 2" descr="http://img-fotki.yandex.ru/get/6513/16969765.4e/0_690bf_2ea95b2b_orig.png"/>
            <p:cNvPicPr>
              <a:picLocks noChangeAspect="1" noChangeArrowheads="1"/>
            </p:cNvPicPr>
            <p:nvPr userDrawn="1"/>
          </p:nvPicPr>
          <p:blipFill>
            <a:blip r:embed="rId6" cstate="screen">
              <a:lum bright="-10000" contrast="10000"/>
            </a:blip>
            <a:srcRect/>
            <a:stretch>
              <a:fillRect/>
            </a:stretch>
          </p:blipFill>
          <p:spPr bwMode="auto">
            <a:xfrm>
              <a:off x="214282" y="3210642"/>
              <a:ext cx="3412264" cy="1932858"/>
            </a:xfrm>
            <a:prstGeom prst="rect">
              <a:avLst/>
            </a:prstGeom>
            <a:noFill/>
          </p:spPr>
        </p:pic>
        <p:pic>
          <p:nvPicPr>
            <p:cNvPr id="12292" name="Picture 4" descr="http://img-fotki.yandex.ru/get/6510/16969765.4e/0_690b5_238a7571_orig.png"/>
            <p:cNvPicPr>
              <a:picLocks noChangeAspect="1" noChangeArrowheads="1"/>
            </p:cNvPicPr>
            <p:nvPr userDrawn="1"/>
          </p:nvPicPr>
          <p:blipFill>
            <a:blip r:embed="rId7" cstate="screen">
              <a:lum contrast="-20000"/>
            </a:blip>
            <a:srcRect/>
            <a:stretch>
              <a:fillRect/>
            </a:stretch>
          </p:blipFill>
          <p:spPr bwMode="auto">
            <a:xfrm rot="21093884" flipH="1">
              <a:off x="1198711" y="2766435"/>
              <a:ext cx="1818093" cy="1867961"/>
            </a:xfrm>
            <a:prstGeom prst="rect">
              <a:avLst/>
            </a:prstGeom>
            <a:noFill/>
          </p:spPr>
        </p:pic>
      </p:grpSp>
      <p:grpSp>
        <p:nvGrpSpPr>
          <p:cNvPr id="46" name="Группа 45"/>
          <p:cNvGrpSpPr/>
          <p:nvPr userDrawn="1"/>
        </p:nvGrpSpPr>
        <p:grpSpPr>
          <a:xfrm>
            <a:off x="6920644" y="357172"/>
            <a:ext cx="2025310" cy="4770987"/>
            <a:chOff x="6920644" y="357172"/>
            <a:chExt cx="2025310" cy="4770987"/>
          </a:xfrm>
        </p:grpSpPr>
        <p:pic>
          <p:nvPicPr>
            <p:cNvPr id="43" name="Picture 45" descr="&amp;chcy;&amp;acy;&amp;scy;&amp;ycy;"/>
            <p:cNvPicPr>
              <a:picLocks noChangeAspect="1" noChangeArrowheads="1"/>
            </p:cNvPicPr>
            <p:nvPr userDrawn="1"/>
          </p:nvPicPr>
          <p:blipFill>
            <a:blip r:embed="rId5" cstate="screen">
              <a:duotone>
                <a:prstClr val="black"/>
                <a:srgbClr val="D9C3A5">
                  <a:tint val="50000"/>
                  <a:satMod val="180000"/>
                </a:srgbClr>
              </a:duotone>
              <a:lum bright="20000" contrast="-40000"/>
            </a:blip>
            <a:srcRect/>
            <a:stretch>
              <a:fillRect/>
            </a:stretch>
          </p:blipFill>
          <p:spPr bwMode="auto">
            <a:xfrm rot="10800000">
              <a:off x="7429520" y="714362"/>
              <a:ext cx="1257502" cy="3165170"/>
            </a:xfrm>
            <a:prstGeom prst="rect">
              <a:avLst/>
            </a:prstGeom>
            <a:noFill/>
          </p:spPr>
        </p:pic>
        <p:pic>
          <p:nvPicPr>
            <p:cNvPr id="12310" name="Picture 22" descr=" "/>
            <p:cNvPicPr>
              <a:picLocks noChangeAspect="1" noChangeArrowheads="1"/>
            </p:cNvPicPr>
            <p:nvPr userDrawn="1"/>
          </p:nvPicPr>
          <p:blipFill>
            <a:blip r:embed="rId8" cstate="screen">
              <a:lum bright="30000" contrast="-40000"/>
            </a:blip>
            <a:srcRect l="24586" t="17510" r="26243" b="5447"/>
            <a:stretch>
              <a:fillRect/>
            </a:stretch>
          </p:blipFill>
          <p:spPr bwMode="auto">
            <a:xfrm>
              <a:off x="7929586" y="357172"/>
              <a:ext cx="1016368" cy="4472019"/>
            </a:xfrm>
            <a:prstGeom prst="rect">
              <a:avLst/>
            </a:prstGeom>
            <a:noFill/>
          </p:spPr>
        </p:pic>
        <p:pic>
          <p:nvPicPr>
            <p:cNvPr id="42" name="Picture 4" descr="http://img-fotki.yandex.ru/get/6510/16969765.4e/0_690b5_238a7571_orig.png"/>
            <p:cNvPicPr>
              <a:picLocks noChangeAspect="1" noChangeArrowheads="1"/>
            </p:cNvPicPr>
            <p:nvPr userDrawn="1"/>
          </p:nvPicPr>
          <p:blipFill>
            <a:blip r:embed="rId9" cstate="screen">
              <a:duotone>
                <a:prstClr val="black"/>
                <a:srgbClr val="D9C3A5">
                  <a:tint val="50000"/>
                  <a:satMod val="180000"/>
                </a:srgbClr>
              </a:duotone>
              <a:lum bright="10000" contrast="-10000"/>
            </a:blip>
            <a:srcRect/>
            <a:stretch>
              <a:fillRect/>
            </a:stretch>
          </p:blipFill>
          <p:spPr bwMode="auto">
            <a:xfrm rot="590491">
              <a:off x="6920644" y="3415953"/>
              <a:ext cx="1666498" cy="171220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92A9B6-4EA8-48AE-8ABA-458B2398B5C5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4316C9D-0825-4EF5-8169-8E5C7AFA9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92A9B6-4EA8-48AE-8ABA-458B2398B5C5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4316C9D-0825-4EF5-8169-8E5C7AFA9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_c1a79_96c66214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rgbClr val="D9C3A5">
                <a:tint val="50000"/>
                <a:satMod val="180000"/>
              </a:srgbClr>
            </a:duotone>
            <a:lum bright="-30000" contrast="-40000"/>
          </a:blip>
          <a:stretch>
            <a:fillRect/>
          </a:stretch>
        </p:blipFill>
        <p:spPr>
          <a:xfrm>
            <a:off x="0" y="0"/>
            <a:ext cx="4643438" cy="394511"/>
          </a:xfrm>
          <a:prstGeom prst="rect">
            <a:avLst/>
          </a:prstGeom>
        </p:spPr>
      </p:pic>
      <p:pic>
        <p:nvPicPr>
          <p:cNvPr id="9" name="Рисунок 8" descr="0_c1a79_96c66214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rgbClr val="D9C3A5">
                <a:tint val="50000"/>
                <a:satMod val="180000"/>
              </a:srgbClr>
            </a:duotone>
            <a:lum bright="-30000" contrast="-40000"/>
          </a:blip>
          <a:stretch>
            <a:fillRect/>
          </a:stretch>
        </p:blipFill>
        <p:spPr>
          <a:xfrm>
            <a:off x="4500562" y="0"/>
            <a:ext cx="4643438" cy="394511"/>
          </a:xfrm>
          <a:prstGeom prst="rect">
            <a:avLst/>
          </a:prstGeom>
        </p:spPr>
      </p:pic>
      <p:pic>
        <p:nvPicPr>
          <p:cNvPr id="10" name="Рисунок 9" descr="0_c1a79_96c66214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rgbClr val="D9C3A5">
                <a:tint val="50000"/>
                <a:satMod val="180000"/>
              </a:srgbClr>
            </a:duotone>
            <a:lum bright="-30000" contrast="-40000"/>
          </a:blip>
          <a:stretch>
            <a:fillRect/>
          </a:stretch>
        </p:blipFill>
        <p:spPr>
          <a:xfrm rot="16200000">
            <a:off x="-2124463" y="2481636"/>
            <a:ext cx="4643438" cy="394511"/>
          </a:xfrm>
          <a:prstGeom prst="rect">
            <a:avLst/>
          </a:prstGeom>
        </p:spPr>
      </p:pic>
      <p:pic>
        <p:nvPicPr>
          <p:cNvPr id="11" name="Рисунок 10" descr="0_c1a79_96c66214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rgbClr val="D9C3A5">
                <a:tint val="50000"/>
                <a:satMod val="180000"/>
              </a:srgbClr>
            </a:duotone>
            <a:lum bright="-30000" contrast="-40000"/>
          </a:blip>
          <a:stretch>
            <a:fillRect/>
          </a:stretch>
        </p:blipFill>
        <p:spPr>
          <a:xfrm>
            <a:off x="0" y="4748989"/>
            <a:ext cx="4643438" cy="394511"/>
          </a:xfrm>
          <a:prstGeom prst="rect">
            <a:avLst/>
          </a:prstGeom>
        </p:spPr>
      </p:pic>
      <p:pic>
        <p:nvPicPr>
          <p:cNvPr id="12" name="Рисунок 11" descr="0_c1a79_96c66214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rgbClr val="D9C3A5">
                <a:tint val="50000"/>
                <a:satMod val="180000"/>
              </a:srgbClr>
            </a:duotone>
            <a:lum bright="-30000" contrast="-40000"/>
          </a:blip>
          <a:stretch>
            <a:fillRect/>
          </a:stretch>
        </p:blipFill>
        <p:spPr>
          <a:xfrm>
            <a:off x="4500562" y="4748989"/>
            <a:ext cx="4643438" cy="394511"/>
          </a:xfrm>
          <a:prstGeom prst="rect">
            <a:avLst/>
          </a:prstGeom>
        </p:spPr>
      </p:pic>
      <p:pic>
        <p:nvPicPr>
          <p:cNvPr id="13" name="Рисунок 12" descr="0_c1a79_96c66214_XXL.png"/>
          <p:cNvPicPr>
            <a:picLocks noChangeAspect="1"/>
          </p:cNvPicPr>
          <p:nvPr userDrawn="1"/>
        </p:nvPicPr>
        <p:blipFill>
          <a:blip r:embed="rId3" cstate="screen">
            <a:duotone>
              <a:prstClr val="black"/>
              <a:srgbClr val="D9C3A5">
                <a:tint val="50000"/>
                <a:satMod val="180000"/>
              </a:srgbClr>
            </a:duotone>
            <a:lum bright="-30000" contrast="-40000"/>
          </a:blip>
          <a:stretch>
            <a:fillRect/>
          </a:stretch>
        </p:blipFill>
        <p:spPr>
          <a:xfrm rot="16200000" flipV="1">
            <a:off x="6526227" y="2525727"/>
            <a:ext cx="4825562" cy="409984"/>
          </a:xfrm>
          <a:prstGeom prst="rect">
            <a:avLst/>
          </a:prstGeom>
        </p:spPr>
      </p:pic>
      <p:pic>
        <p:nvPicPr>
          <p:cNvPr id="15" name="Picture 24" descr=" "/>
          <p:cNvPicPr>
            <a:picLocks noChangeAspect="1" noChangeArrowheads="1"/>
          </p:cNvPicPr>
          <p:nvPr userDrawn="1"/>
        </p:nvPicPr>
        <p:blipFill>
          <a:blip r:embed="rId4" cstate="screen">
            <a:lum contrast="-40000"/>
          </a:blip>
          <a:srcRect l="30131" t="22371" r="22162" b="5353"/>
          <a:stretch>
            <a:fillRect/>
          </a:stretch>
        </p:blipFill>
        <p:spPr bwMode="auto">
          <a:xfrm>
            <a:off x="357158" y="142858"/>
            <a:ext cx="714380" cy="1579157"/>
          </a:xfrm>
          <a:prstGeom prst="rect">
            <a:avLst/>
          </a:prstGeom>
          <a:noFill/>
        </p:spPr>
      </p:pic>
      <p:pic>
        <p:nvPicPr>
          <p:cNvPr id="16" name="Picture 45" descr="&amp;chcy;&amp;acy;&amp;scy;&amp;ycy;"/>
          <p:cNvPicPr>
            <a:picLocks noChangeAspect="1" noChangeArrowheads="1"/>
          </p:cNvPicPr>
          <p:nvPr userDrawn="1"/>
        </p:nvPicPr>
        <p:blipFill>
          <a:blip r:embed="rId5" cstate="screen">
            <a:duotone>
              <a:prstClr val="black"/>
              <a:srgbClr val="D9C3A5">
                <a:tint val="50000"/>
                <a:satMod val="180000"/>
              </a:srgbClr>
            </a:duotone>
            <a:lum contrast="-40000"/>
          </a:blip>
          <a:srcRect/>
          <a:stretch>
            <a:fillRect/>
          </a:stretch>
        </p:blipFill>
        <p:spPr bwMode="auto">
          <a:xfrm>
            <a:off x="428596" y="1571618"/>
            <a:ext cx="1285884" cy="3236608"/>
          </a:xfrm>
          <a:prstGeom prst="rect">
            <a:avLst/>
          </a:prstGeom>
          <a:noFill/>
        </p:spPr>
      </p:pic>
      <p:pic>
        <p:nvPicPr>
          <p:cNvPr id="17" name="Picture 2" descr="http://img-fotki.yandex.ru/get/6513/16969765.4e/0_690bf_2ea95b2b_orig.png"/>
          <p:cNvPicPr>
            <a:picLocks noChangeAspect="1" noChangeArrowheads="1"/>
          </p:cNvPicPr>
          <p:nvPr userDrawn="1"/>
        </p:nvPicPr>
        <p:blipFill>
          <a:blip r:embed="rId6" cstate="screen">
            <a:lum bright="-10000" contrast="10000"/>
          </a:blip>
          <a:srcRect/>
          <a:stretch>
            <a:fillRect/>
          </a:stretch>
        </p:blipFill>
        <p:spPr bwMode="auto">
          <a:xfrm>
            <a:off x="214282" y="3210642"/>
            <a:ext cx="3412264" cy="1932858"/>
          </a:xfrm>
          <a:prstGeom prst="rect">
            <a:avLst/>
          </a:prstGeom>
          <a:noFill/>
        </p:spPr>
      </p:pic>
      <p:pic>
        <p:nvPicPr>
          <p:cNvPr id="18" name="Picture 4" descr="http://img-fotki.yandex.ru/get/6510/16969765.4e/0_690b5_238a7571_orig.png"/>
          <p:cNvPicPr>
            <a:picLocks noChangeAspect="1" noChangeArrowheads="1"/>
          </p:cNvPicPr>
          <p:nvPr userDrawn="1"/>
        </p:nvPicPr>
        <p:blipFill>
          <a:blip r:embed="rId7" cstate="screen">
            <a:lum contrast="-20000"/>
          </a:blip>
          <a:srcRect/>
          <a:stretch>
            <a:fillRect/>
          </a:stretch>
        </p:blipFill>
        <p:spPr bwMode="auto">
          <a:xfrm rot="21093884" flipH="1">
            <a:off x="1198711" y="2766435"/>
            <a:ext cx="1818093" cy="186796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45" descr="&amp;chcy;&amp;acy;&amp;scy;&amp;ycy;"/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prstClr val="black"/>
              <a:srgbClr val="D9C3A5">
                <a:tint val="50000"/>
                <a:satMod val="180000"/>
              </a:srgbClr>
            </a:duotone>
            <a:lum contrast="-40000"/>
          </a:blip>
          <a:srcRect/>
          <a:stretch>
            <a:fillRect/>
          </a:stretch>
        </p:blipFill>
        <p:spPr bwMode="auto">
          <a:xfrm>
            <a:off x="8001024" y="2500312"/>
            <a:ext cx="1002065" cy="2522230"/>
          </a:xfrm>
          <a:prstGeom prst="rect">
            <a:avLst/>
          </a:prstGeom>
          <a:noFill/>
        </p:spPr>
      </p:pic>
      <p:pic>
        <p:nvPicPr>
          <p:cNvPr id="23" name="Picture 45" descr="&amp;chcy;&amp;acy;&amp;scy;&amp;ycy;"/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prstClr val="black"/>
              <a:srgbClr val="D9C3A5">
                <a:tint val="50000"/>
                <a:satMod val="180000"/>
              </a:srgbClr>
            </a:duotone>
            <a:lum contrast="-40000"/>
          </a:blip>
          <a:srcRect/>
          <a:stretch>
            <a:fillRect/>
          </a:stretch>
        </p:blipFill>
        <p:spPr bwMode="auto">
          <a:xfrm>
            <a:off x="7929586" y="357172"/>
            <a:ext cx="794692" cy="2000264"/>
          </a:xfrm>
          <a:prstGeom prst="rect">
            <a:avLst/>
          </a:prstGeom>
          <a:noFill/>
        </p:spPr>
      </p:pic>
      <p:pic>
        <p:nvPicPr>
          <p:cNvPr id="22" name="Picture 22" descr=" "/>
          <p:cNvPicPr>
            <a:picLocks noChangeAspect="1" noChangeArrowheads="1"/>
          </p:cNvPicPr>
          <p:nvPr userDrawn="1"/>
        </p:nvPicPr>
        <p:blipFill>
          <a:blip r:embed="rId3" cstate="screen">
            <a:lum bright="10000" contrast="-40000"/>
          </a:blip>
          <a:srcRect l="36157" t="17510" r="26243" b="4902"/>
          <a:stretch>
            <a:fillRect/>
          </a:stretch>
        </p:blipFill>
        <p:spPr bwMode="auto">
          <a:xfrm>
            <a:off x="8215338" y="1000114"/>
            <a:ext cx="678046" cy="3929090"/>
          </a:xfrm>
          <a:prstGeom prst="rect">
            <a:avLst/>
          </a:prstGeom>
          <a:noFill/>
        </p:spPr>
      </p:pic>
      <p:grpSp>
        <p:nvGrpSpPr>
          <p:cNvPr id="21" name="Группа 20"/>
          <p:cNvGrpSpPr/>
          <p:nvPr userDrawn="1"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9" name="Рисунок 8" descr="0_c1a79_96c66214_XXL.png"/>
            <p:cNvPicPr>
              <a:picLocks noChangeAspect="1"/>
            </p:cNvPicPr>
            <p:nvPr userDrawn="1"/>
          </p:nvPicPr>
          <p:blipFill>
            <a:blip r:embed="rId4" cstate="screen">
              <a:duotone>
                <a:prstClr val="black"/>
                <a:srgbClr val="D9C3A5">
                  <a:tint val="50000"/>
                  <a:satMod val="180000"/>
                </a:srgbClr>
              </a:duotone>
              <a:lum bright="-30000" contrast="-40000"/>
            </a:blip>
            <a:stretch>
              <a:fillRect/>
            </a:stretch>
          </p:blipFill>
          <p:spPr>
            <a:xfrm>
              <a:off x="0" y="0"/>
              <a:ext cx="4643438" cy="394511"/>
            </a:xfrm>
            <a:prstGeom prst="rect">
              <a:avLst/>
            </a:prstGeom>
          </p:spPr>
        </p:pic>
        <p:pic>
          <p:nvPicPr>
            <p:cNvPr id="10" name="Рисунок 9" descr="0_c1a79_96c66214_XXL.png"/>
            <p:cNvPicPr>
              <a:picLocks noChangeAspect="1"/>
            </p:cNvPicPr>
            <p:nvPr userDrawn="1"/>
          </p:nvPicPr>
          <p:blipFill>
            <a:blip r:embed="rId4" cstate="screen">
              <a:duotone>
                <a:prstClr val="black"/>
                <a:srgbClr val="D9C3A5">
                  <a:tint val="50000"/>
                  <a:satMod val="180000"/>
                </a:srgbClr>
              </a:duotone>
              <a:lum bright="-30000" contrast="-40000"/>
            </a:blip>
            <a:stretch>
              <a:fillRect/>
            </a:stretch>
          </p:blipFill>
          <p:spPr>
            <a:xfrm>
              <a:off x="4500562" y="0"/>
              <a:ext cx="4643438" cy="394511"/>
            </a:xfrm>
            <a:prstGeom prst="rect">
              <a:avLst/>
            </a:prstGeom>
          </p:spPr>
        </p:pic>
        <p:pic>
          <p:nvPicPr>
            <p:cNvPr id="11" name="Рисунок 10" descr="0_c1a79_96c66214_XXL.png"/>
            <p:cNvPicPr>
              <a:picLocks noChangeAspect="1"/>
            </p:cNvPicPr>
            <p:nvPr userDrawn="1"/>
          </p:nvPicPr>
          <p:blipFill>
            <a:blip r:embed="rId4" cstate="screen">
              <a:duotone>
                <a:prstClr val="black"/>
                <a:srgbClr val="D9C3A5">
                  <a:tint val="50000"/>
                  <a:satMod val="180000"/>
                </a:srgbClr>
              </a:duotone>
              <a:lum bright="-30000" contrast="-40000"/>
            </a:blip>
            <a:stretch>
              <a:fillRect/>
            </a:stretch>
          </p:blipFill>
          <p:spPr>
            <a:xfrm rot="16200000">
              <a:off x="-2124463" y="2481636"/>
              <a:ext cx="4643438" cy="394511"/>
            </a:xfrm>
            <a:prstGeom prst="rect">
              <a:avLst/>
            </a:prstGeom>
          </p:spPr>
        </p:pic>
        <p:pic>
          <p:nvPicPr>
            <p:cNvPr id="12" name="Рисунок 11" descr="0_c1a79_96c66214_XXL.png"/>
            <p:cNvPicPr>
              <a:picLocks noChangeAspect="1"/>
            </p:cNvPicPr>
            <p:nvPr userDrawn="1"/>
          </p:nvPicPr>
          <p:blipFill>
            <a:blip r:embed="rId4" cstate="screen">
              <a:duotone>
                <a:prstClr val="black"/>
                <a:srgbClr val="D9C3A5">
                  <a:tint val="50000"/>
                  <a:satMod val="180000"/>
                </a:srgbClr>
              </a:duotone>
              <a:lum bright="-30000" contrast="-40000"/>
            </a:blip>
            <a:stretch>
              <a:fillRect/>
            </a:stretch>
          </p:blipFill>
          <p:spPr>
            <a:xfrm>
              <a:off x="0" y="4748989"/>
              <a:ext cx="4643438" cy="394511"/>
            </a:xfrm>
            <a:prstGeom prst="rect">
              <a:avLst/>
            </a:prstGeom>
          </p:spPr>
        </p:pic>
        <p:pic>
          <p:nvPicPr>
            <p:cNvPr id="13" name="Рисунок 12" descr="0_c1a79_96c66214_XXL.png"/>
            <p:cNvPicPr>
              <a:picLocks noChangeAspect="1"/>
            </p:cNvPicPr>
            <p:nvPr userDrawn="1"/>
          </p:nvPicPr>
          <p:blipFill>
            <a:blip r:embed="rId4" cstate="screen">
              <a:duotone>
                <a:prstClr val="black"/>
                <a:srgbClr val="D9C3A5">
                  <a:tint val="50000"/>
                  <a:satMod val="180000"/>
                </a:srgbClr>
              </a:duotone>
              <a:lum bright="-30000" contrast="-40000"/>
            </a:blip>
            <a:stretch>
              <a:fillRect/>
            </a:stretch>
          </p:blipFill>
          <p:spPr>
            <a:xfrm>
              <a:off x="4500562" y="4748989"/>
              <a:ext cx="4643438" cy="394511"/>
            </a:xfrm>
            <a:prstGeom prst="rect">
              <a:avLst/>
            </a:prstGeom>
          </p:spPr>
        </p:pic>
        <p:pic>
          <p:nvPicPr>
            <p:cNvPr id="14" name="Рисунок 13" descr="0_c1a79_96c66214_XXL.png"/>
            <p:cNvPicPr>
              <a:picLocks noChangeAspect="1"/>
            </p:cNvPicPr>
            <p:nvPr userDrawn="1"/>
          </p:nvPicPr>
          <p:blipFill>
            <a:blip r:embed="rId5" cstate="screen">
              <a:duotone>
                <a:prstClr val="black"/>
                <a:srgbClr val="D9C3A5">
                  <a:tint val="50000"/>
                  <a:satMod val="180000"/>
                </a:srgbClr>
              </a:duotone>
              <a:lum bright="-30000" contrast="-40000"/>
            </a:blip>
            <a:stretch>
              <a:fillRect/>
            </a:stretch>
          </p:blipFill>
          <p:spPr>
            <a:xfrm rot="16200000" flipV="1">
              <a:off x="6526227" y="2525727"/>
              <a:ext cx="4825562" cy="409984"/>
            </a:xfrm>
            <a:prstGeom prst="rect">
              <a:avLst/>
            </a:prstGeom>
          </p:spPr>
        </p:pic>
      </p:grpSp>
      <p:pic>
        <p:nvPicPr>
          <p:cNvPr id="15" name="Picture 24" descr=" "/>
          <p:cNvPicPr>
            <a:picLocks noChangeAspect="1" noChangeArrowheads="1"/>
          </p:cNvPicPr>
          <p:nvPr userDrawn="1"/>
        </p:nvPicPr>
        <p:blipFill>
          <a:blip r:embed="rId6" cstate="screen">
            <a:lum contrast="-40000"/>
          </a:blip>
          <a:srcRect l="30131" t="22371" r="22162" b="5353"/>
          <a:stretch>
            <a:fillRect/>
          </a:stretch>
        </p:blipFill>
        <p:spPr bwMode="auto">
          <a:xfrm>
            <a:off x="357158" y="142859"/>
            <a:ext cx="581709" cy="1285884"/>
          </a:xfrm>
          <a:prstGeom prst="rect">
            <a:avLst/>
          </a:prstGeom>
          <a:noFill/>
        </p:spPr>
      </p:pic>
      <p:pic>
        <p:nvPicPr>
          <p:cNvPr id="17" name="Picture 45" descr="&amp;chcy;&amp;acy;&amp;scy;&amp;ycy;"/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prstClr val="black"/>
              <a:srgbClr val="D9C3A5">
                <a:tint val="50000"/>
                <a:satMod val="180000"/>
              </a:srgbClr>
            </a:duotone>
            <a:lum contrast="-40000"/>
          </a:blip>
          <a:srcRect/>
          <a:stretch>
            <a:fillRect/>
          </a:stretch>
        </p:blipFill>
        <p:spPr bwMode="auto">
          <a:xfrm>
            <a:off x="500034" y="1285866"/>
            <a:ext cx="943368" cy="2374487"/>
          </a:xfrm>
          <a:prstGeom prst="rect">
            <a:avLst/>
          </a:prstGeom>
          <a:noFill/>
        </p:spPr>
      </p:pic>
      <p:pic>
        <p:nvPicPr>
          <p:cNvPr id="18" name="Picture 2" descr="http://img-fotki.yandex.ru/get/6513/16969765.4e/0_690bf_2ea95b2b_orig.png"/>
          <p:cNvPicPr>
            <a:picLocks noChangeAspect="1" noChangeArrowheads="1"/>
          </p:cNvPicPr>
          <p:nvPr userDrawn="1"/>
        </p:nvPicPr>
        <p:blipFill>
          <a:blip r:embed="rId7" cstate="screen">
            <a:lum bright="-10000" contrast="10000"/>
          </a:blip>
          <a:srcRect/>
          <a:stretch>
            <a:fillRect/>
          </a:stretch>
        </p:blipFill>
        <p:spPr bwMode="auto">
          <a:xfrm>
            <a:off x="214283" y="3727202"/>
            <a:ext cx="2500330" cy="1416298"/>
          </a:xfrm>
          <a:prstGeom prst="rect">
            <a:avLst/>
          </a:prstGeom>
          <a:noFill/>
        </p:spPr>
      </p:pic>
      <p:pic>
        <p:nvPicPr>
          <p:cNvPr id="19" name="Picture 4" descr="http://img-fotki.yandex.ru/get/6510/16969765.4e/0_690b5_238a7571_orig.png"/>
          <p:cNvPicPr>
            <a:picLocks noChangeAspect="1" noChangeArrowheads="1"/>
          </p:cNvPicPr>
          <p:nvPr userDrawn="1"/>
        </p:nvPicPr>
        <p:blipFill>
          <a:blip r:embed="rId8" cstate="screen">
            <a:lum contrast="-20000"/>
          </a:blip>
          <a:srcRect/>
          <a:stretch>
            <a:fillRect/>
          </a:stretch>
        </p:blipFill>
        <p:spPr bwMode="auto">
          <a:xfrm rot="214605">
            <a:off x="7532537" y="3783226"/>
            <a:ext cx="1286165" cy="132144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0_c1a79_96c66214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rgbClr val="D9C3A5">
                <a:tint val="50000"/>
                <a:satMod val="180000"/>
              </a:srgbClr>
            </a:duotone>
            <a:lum bright="10000" contrast="-40000"/>
          </a:blip>
          <a:stretch>
            <a:fillRect/>
          </a:stretch>
        </p:blipFill>
        <p:spPr>
          <a:xfrm>
            <a:off x="0" y="0"/>
            <a:ext cx="4643438" cy="394511"/>
          </a:xfrm>
          <a:prstGeom prst="rect">
            <a:avLst/>
          </a:prstGeom>
        </p:spPr>
      </p:pic>
      <p:pic>
        <p:nvPicPr>
          <p:cNvPr id="10" name="Рисунок 9" descr="0_c1a79_96c66214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rgbClr val="D9C3A5">
                <a:tint val="50000"/>
                <a:satMod val="180000"/>
              </a:srgbClr>
            </a:duotone>
            <a:lum bright="10000" contrast="-40000"/>
          </a:blip>
          <a:stretch>
            <a:fillRect/>
          </a:stretch>
        </p:blipFill>
        <p:spPr>
          <a:xfrm>
            <a:off x="4500562" y="0"/>
            <a:ext cx="4643438" cy="394511"/>
          </a:xfrm>
          <a:prstGeom prst="rect">
            <a:avLst/>
          </a:prstGeom>
        </p:spPr>
      </p:pic>
      <p:pic>
        <p:nvPicPr>
          <p:cNvPr id="11" name="Рисунок 10" descr="0_c1a79_96c66214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rgbClr val="D9C3A5">
                <a:tint val="50000"/>
                <a:satMod val="180000"/>
              </a:srgbClr>
            </a:duotone>
            <a:lum bright="10000" contrast="-40000"/>
          </a:blip>
          <a:stretch>
            <a:fillRect/>
          </a:stretch>
        </p:blipFill>
        <p:spPr>
          <a:xfrm rot="16200000">
            <a:off x="-2124463" y="2481636"/>
            <a:ext cx="4643438" cy="394511"/>
          </a:xfrm>
          <a:prstGeom prst="rect">
            <a:avLst/>
          </a:prstGeom>
        </p:spPr>
      </p:pic>
      <p:pic>
        <p:nvPicPr>
          <p:cNvPr id="12" name="Рисунок 11" descr="0_c1a79_96c66214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rgbClr val="D9C3A5">
                <a:tint val="50000"/>
                <a:satMod val="180000"/>
              </a:srgbClr>
            </a:duotone>
            <a:lum bright="10000" contrast="-40000"/>
          </a:blip>
          <a:stretch>
            <a:fillRect/>
          </a:stretch>
        </p:blipFill>
        <p:spPr>
          <a:xfrm>
            <a:off x="0" y="4748989"/>
            <a:ext cx="4643438" cy="394511"/>
          </a:xfrm>
          <a:prstGeom prst="rect">
            <a:avLst/>
          </a:prstGeom>
        </p:spPr>
      </p:pic>
      <p:pic>
        <p:nvPicPr>
          <p:cNvPr id="13" name="Рисунок 12" descr="0_c1a79_96c66214_XXL.png"/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rgbClr val="D9C3A5">
                <a:tint val="50000"/>
                <a:satMod val="180000"/>
              </a:srgbClr>
            </a:duotone>
            <a:lum bright="10000" contrast="-40000"/>
          </a:blip>
          <a:stretch>
            <a:fillRect/>
          </a:stretch>
        </p:blipFill>
        <p:spPr>
          <a:xfrm>
            <a:off x="4500562" y="4748989"/>
            <a:ext cx="4643438" cy="394511"/>
          </a:xfrm>
          <a:prstGeom prst="rect">
            <a:avLst/>
          </a:prstGeom>
        </p:spPr>
      </p:pic>
      <p:pic>
        <p:nvPicPr>
          <p:cNvPr id="14" name="Рисунок 13" descr="0_c1a79_96c66214_XXL.png"/>
          <p:cNvPicPr>
            <a:picLocks noChangeAspect="1"/>
          </p:cNvPicPr>
          <p:nvPr userDrawn="1"/>
        </p:nvPicPr>
        <p:blipFill>
          <a:blip r:embed="rId3" cstate="screen">
            <a:duotone>
              <a:prstClr val="black"/>
              <a:srgbClr val="D9C3A5">
                <a:tint val="50000"/>
                <a:satMod val="180000"/>
              </a:srgbClr>
            </a:duotone>
            <a:lum bright="10000" contrast="-40000"/>
          </a:blip>
          <a:stretch>
            <a:fillRect/>
          </a:stretch>
        </p:blipFill>
        <p:spPr>
          <a:xfrm rot="16200000" flipV="1">
            <a:off x="6526227" y="2525727"/>
            <a:ext cx="4825562" cy="409984"/>
          </a:xfrm>
          <a:prstGeom prst="rect">
            <a:avLst/>
          </a:prstGeom>
        </p:spPr>
      </p:pic>
      <p:pic>
        <p:nvPicPr>
          <p:cNvPr id="16" name="Picture 45" descr="&amp;chcy;&amp;acy;&amp;scy;&amp;ycy;"/>
          <p:cNvPicPr>
            <a:picLocks noChangeAspect="1" noChangeArrowheads="1"/>
          </p:cNvPicPr>
          <p:nvPr userDrawn="1"/>
        </p:nvPicPr>
        <p:blipFill>
          <a:blip r:embed="rId4" cstate="screen">
            <a:duotone>
              <a:prstClr val="black"/>
              <a:srgbClr val="D9C3A5">
                <a:tint val="50000"/>
                <a:satMod val="180000"/>
              </a:srgbClr>
            </a:duotone>
            <a:lum bright="20000" contrast="-40000"/>
          </a:blip>
          <a:srcRect/>
          <a:stretch>
            <a:fillRect/>
          </a:stretch>
        </p:blipFill>
        <p:spPr bwMode="auto">
          <a:xfrm rot="10800000">
            <a:off x="7429520" y="714362"/>
            <a:ext cx="1257502" cy="3165170"/>
          </a:xfrm>
          <a:prstGeom prst="rect">
            <a:avLst/>
          </a:prstGeom>
          <a:noFill/>
        </p:spPr>
      </p:pic>
      <p:pic>
        <p:nvPicPr>
          <p:cNvPr id="17" name="Picture 22" descr=" "/>
          <p:cNvPicPr>
            <a:picLocks noChangeAspect="1" noChangeArrowheads="1"/>
          </p:cNvPicPr>
          <p:nvPr userDrawn="1"/>
        </p:nvPicPr>
        <p:blipFill>
          <a:blip r:embed="rId5" cstate="screen">
            <a:lum bright="30000" contrast="-40000"/>
          </a:blip>
          <a:srcRect l="24586" t="17510" r="26243" b="5447"/>
          <a:stretch>
            <a:fillRect/>
          </a:stretch>
        </p:blipFill>
        <p:spPr bwMode="auto">
          <a:xfrm>
            <a:off x="7929586" y="357172"/>
            <a:ext cx="1016368" cy="4472019"/>
          </a:xfrm>
          <a:prstGeom prst="rect">
            <a:avLst/>
          </a:prstGeom>
          <a:noFill/>
        </p:spPr>
      </p:pic>
      <p:pic>
        <p:nvPicPr>
          <p:cNvPr id="19" name="Picture 2" descr="http://img-fotki.yandex.ru/get/6513/16969765.4e/0_690bf_2ea95b2b_orig.png"/>
          <p:cNvPicPr>
            <a:picLocks noChangeAspect="1" noChangeArrowheads="1"/>
          </p:cNvPicPr>
          <p:nvPr userDrawn="1"/>
        </p:nvPicPr>
        <p:blipFill>
          <a:blip r:embed="rId6" cstate="screen">
            <a:lum contrast="-40000"/>
          </a:blip>
          <a:srcRect/>
          <a:stretch>
            <a:fillRect/>
          </a:stretch>
        </p:blipFill>
        <p:spPr bwMode="auto">
          <a:xfrm flipH="1">
            <a:off x="6412594" y="3596310"/>
            <a:ext cx="2731406" cy="1547190"/>
          </a:xfrm>
          <a:prstGeom prst="rect">
            <a:avLst/>
          </a:prstGeom>
          <a:noFill/>
        </p:spPr>
      </p:pic>
      <p:pic>
        <p:nvPicPr>
          <p:cNvPr id="18" name="Picture 4" descr="http://img-fotki.yandex.ru/get/6510/16969765.4e/0_690b5_238a7571_orig.png"/>
          <p:cNvPicPr>
            <a:picLocks noChangeAspect="1" noChangeArrowheads="1"/>
          </p:cNvPicPr>
          <p:nvPr userDrawn="1"/>
        </p:nvPicPr>
        <p:blipFill>
          <a:blip r:embed="rId7" cstate="screen">
            <a:duotone>
              <a:prstClr val="black"/>
              <a:srgbClr val="D9C3A5">
                <a:tint val="50000"/>
                <a:satMod val="180000"/>
              </a:srgbClr>
            </a:duotone>
            <a:lum bright="10000" contrast="-10000"/>
          </a:blip>
          <a:srcRect/>
          <a:stretch>
            <a:fillRect/>
          </a:stretch>
        </p:blipFill>
        <p:spPr bwMode="auto">
          <a:xfrm rot="590491">
            <a:off x="7253003" y="3642637"/>
            <a:ext cx="1357842" cy="139508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 userDrawn="1"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11" name="Рисунок 10" descr="0_c1a79_96c66214_XXL.png"/>
            <p:cNvPicPr>
              <a:picLocks noChangeAspect="1"/>
            </p:cNvPicPr>
            <p:nvPr userDrawn="1"/>
          </p:nvPicPr>
          <p:blipFill>
            <a:blip r:embed="rId2" cstate="screen">
              <a:duotone>
                <a:prstClr val="black"/>
                <a:srgbClr val="D9C3A5">
                  <a:tint val="50000"/>
                  <a:satMod val="180000"/>
                </a:srgbClr>
              </a:duotone>
              <a:lum bright="-30000" contrast="-40000"/>
            </a:blip>
            <a:stretch>
              <a:fillRect/>
            </a:stretch>
          </p:blipFill>
          <p:spPr>
            <a:xfrm>
              <a:off x="0" y="0"/>
              <a:ext cx="4643438" cy="394511"/>
            </a:xfrm>
            <a:prstGeom prst="rect">
              <a:avLst/>
            </a:prstGeom>
          </p:spPr>
        </p:pic>
        <p:pic>
          <p:nvPicPr>
            <p:cNvPr id="12" name="Рисунок 11" descr="0_c1a79_96c66214_XXL.png"/>
            <p:cNvPicPr>
              <a:picLocks noChangeAspect="1"/>
            </p:cNvPicPr>
            <p:nvPr userDrawn="1"/>
          </p:nvPicPr>
          <p:blipFill>
            <a:blip r:embed="rId2" cstate="screen">
              <a:duotone>
                <a:prstClr val="black"/>
                <a:srgbClr val="D9C3A5">
                  <a:tint val="50000"/>
                  <a:satMod val="180000"/>
                </a:srgbClr>
              </a:duotone>
              <a:lum bright="-30000" contrast="-40000"/>
            </a:blip>
            <a:stretch>
              <a:fillRect/>
            </a:stretch>
          </p:blipFill>
          <p:spPr>
            <a:xfrm>
              <a:off x="4500562" y="0"/>
              <a:ext cx="4643438" cy="394511"/>
            </a:xfrm>
            <a:prstGeom prst="rect">
              <a:avLst/>
            </a:prstGeom>
          </p:spPr>
        </p:pic>
        <p:pic>
          <p:nvPicPr>
            <p:cNvPr id="13" name="Рисунок 12" descr="0_c1a79_96c66214_XXL.png"/>
            <p:cNvPicPr>
              <a:picLocks noChangeAspect="1"/>
            </p:cNvPicPr>
            <p:nvPr userDrawn="1"/>
          </p:nvPicPr>
          <p:blipFill>
            <a:blip r:embed="rId2" cstate="screen">
              <a:duotone>
                <a:prstClr val="black"/>
                <a:srgbClr val="D9C3A5">
                  <a:tint val="50000"/>
                  <a:satMod val="180000"/>
                </a:srgbClr>
              </a:duotone>
              <a:lum bright="-30000" contrast="-40000"/>
            </a:blip>
            <a:stretch>
              <a:fillRect/>
            </a:stretch>
          </p:blipFill>
          <p:spPr>
            <a:xfrm rot="16200000">
              <a:off x="-2124463" y="2481636"/>
              <a:ext cx="4643438" cy="394511"/>
            </a:xfrm>
            <a:prstGeom prst="rect">
              <a:avLst/>
            </a:prstGeom>
          </p:spPr>
        </p:pic>
        <p:pic>
          <p:nvPicPr>
            <p:cNvPr id="14" name="Рисунок 13" descr="0_c1a79_96c66214_XXL.png"/>
            <p:cNvPicPr>
              <a:picLocks noChangeAspect="1"/>
            </p:cNvPicPr>
            <p:nvPr userDrawn="1"/>
          </p:nvPicPr>
          <p:blipFill>
            <a:blip r:embed="rId2" cstate="screen">
              <a:duotone>
                <a:prstClr val="black"/>
                <a:srgbClr val="D9C3A5">
                  <a:tint val="50000"/>
                  <a:satMod val="180000"/>
                </a:srgbClr>
              </a:duotone>
              <a:lum bright="-30000" contrast="-40000"/>
            </a:blip>
            <a:stretch>
              <a:fillRect/>
            </a:stretch>
          </p:blipFill>
          <p:spPr>
            <a:xfrm>
              <a:off x="0" y="4748989"/>
              <a:ext cx="4643438" cy="394511"/>
            </a:xfrm>
            <a:prstGeom prst="rect">
              <a:avLst/>
            </a:prstGeom>
          </p:spPr>
        </p:pic>
        <p:pic>
          <p:nvPicPr>
            <p:cNvPr id="15" name="Рисунок 14" descr="0_c1a79_96c66214_XXL.png"/>
            <p:cNvPicPr>
              <a:picLocks noChangeAspect="1"/>
            </p:cNvPicPr>
            <p:nvPr userDrawn="1"/>
          </p:nvPicPr>
          <p:blipFill>
            <a:blip r:embed="rId2" cstate="screen">
              <a:duotone>
                <a:prstClr val="black"/>
                <a:srgbClr val="D9C3A5">
                  <a:tint val="50000"/>
                  <a:satMod val="180000"/>
                </a:srgbClr>
              </a:duotone>
              <a:lum bright="-30000" contrast="-40000"/>
            </a:blip>
            <a:stretch>
              <a:fillRect/>
            </a:stretch>
          </p:blipFill>
          <p:spPr>
            <a:xfrm>
              <a:off x="4500562" y="4748989"/>
              <a:ext cx="4643438" cy="394511"/>
            </a:xfrm>
            <a:prstGeom prst="rect">
              <a:avLst/>
            </a:prstGeom>
          </p:spPr>
        </p:pic>
        <p:pic>
          <p:nvPicPr>
            <p:cNvPr id="16" name="Рисунок 15" descr="0_c1a79_96c66214_XXL.png"/>
            <p:cNvPicPr>
              <a:picLocks noChangeAspect="1"/>
            </p:cNvPicPr>
            <p:nvPr userDrawn="1"/>
          </p:nvPicPr>
          <p:blipFill>
            <a:blip r:embed="rId3" cstate="screen">
              <a:duotone>
                <a:prstClr val="black"/>
                <a:srgbClr val="D9C3A5">
                  <a:tint val="50000"/>
                  <a:satMod val="180000"/>
                </a:srgbClr>
              </a:duotone>
              <a:lum bright="-30000" contrast="-40000"/>
            </a:blip>
            <a:stretch>
              <a:fillRect/>
            </a:stretch>
          </p:blipFill>
          <p:spPr>
            <a:xfrm rot="16200000" flipV="1">
              <a:off x="6526227" y="2525727"/>
              <a:ext cx="4825562" cy="409984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92A9B6-4EA8-48AE-8ABA-458B2398B5C5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4316C9D-0825-4EF5-8169-8E5C7AFA9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92A9B6-4EA8-48AE-8ABA-458B2398B5C5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4316C9D-0825-4EF5-8169-8E5C7AFA9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92A9B6-4EA8-48AE-8ABA-458B2398B5C5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4316C9D-0825-4EF5-8169-8E5C7AFA9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92A9B6-4EA8-48AE-8ABA-458B2398B5C5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4316C9D-0825-4EF5-8169-8E5C7AFA9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://img-fotki.yandex.ru/get/6812/56195015.299/0_cecb1_fd6522a9_XL.jpg"/>
          <p:cNvPicPr>
            <a:picLocks noChangeAspect="1" noChangeArrowheads="1"/>
          </p:cNvPicPr>
          <p:nvPr userDrawn="1"/>
        </p:nvPicPr>
        <p:blipFill>
          <a:blip r:embed="rId13" cstate="screen"/>
          <a:srcRect t="6944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c/6/92/857/92857529_Lily_OldWorld_el63.png" TargetMode="External"/><Relationship Id="rId7" Type="http://schemas.openxmlformats.org/officeDocument/2006/relationships/hyperlink" Target="https://img-fotki.yandex.ru/get/15/112265771.791/0_c1a79_96c66214_L.png" TargetMode="External"/><Relationship Id="rId2" Type="http://schemas.openxmlformats.org/officeDocument/2006/relationships/hyperlink" Target="http://img-fotki.yandex.ru/get/6812/56195015.299/0_cecb1_fd6522a9_XL.jpg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img-fotki.yandex.ru/get/4405/200418627.104/0_1552b7_2d565edb_M.png" TargetMode="External"/><Relationship Id="rId5" Type="http://schemas.openxmlformats.org/officeDocument/2006/relationships/hyperlink" Target="http://img-fotki.yandex.ru/get/6510/16969765.4e/0_690b5_238a7571_orig.png" TargetMode="External"/><Relationship Id="rId4" Type="http://schemas.openxmlformats.org/officeDocument/2006/relationships/hyperlink" Target="http://img-fotki.yandex.ru/get/6513/16969765.4e/0_690bf_2ea95b2b_orig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87;&#1072;&#1087;&#1082;&#1072;%20&#1091;&#1095;&#1080;&#1090;&#1077;&#1083;&#1103;\&#1083;&#1077;&#1090;&#1085;&#1080;&#1081;%20&#1083;&#1072;&#1075;&#1077;&#1088;&#1100;%202017\&#1089;&#1080;&#1084;&#1080;&#1085;\&#1057;&#1072;&#1083;&#1100;&#1074;&#1072;&#1090;&#1086;&#1088;&#1077;%20&#1040;&#1076;&#1072;&#1084;&#1086;%20-%20-%20Tombe%20la%20neige%20.mp3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843558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solidFill>
                  <a:srgbClr val="383128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Певец  земли </a:t>
            </a:r>
            <a:r>
              <a:rPr lang="ru-RU" sz="4800" b="1" dirty="0" err="1" smtClean="0">
                <a:ln w="11430"/>
                <a:solidFill>
                  <a:srgbClr val="383128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Сычевской</a:t>
            </a:r>
            <a:endParaRPr lang="ru-RU" sz="4800" b="1" dirty="0">
              <a:ln w="11430"/>
              <a:solidFill>
                <a:srgbClr val="383128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3" name="Рисунок 2" descr="96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979712" y="1635646"/>
            <a:ext cx="6264696" cy="25077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868774" y="43934"/>
            <a:ext cx="74064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2016 году выпустил сборник стихотворений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развилках дорог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Книг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53887" y="627534"/>
            <a:ext cx="3636226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ртрет м.к тенишевой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131840" y="1487628"/>
            <a:ext cx="3600400" cy="3100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115616" y="411511"/>
            <a:ext cx="7128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cs typeface="Aharoni" pitchFamily="2" charset="-79"/>
              </a:rPr>
              <a:t>Стихотворение , посвященное Марии </a:t>
            </a:r>
            <a:r>
              <a:rPr lang="ru-RU" b="1" dirty="0" err="1" smtClean="0">
                <a:cs typeface="Aharoni" pitchFamily="2" charset="-79"/>
              </a:rPr>
              <a:t>Клавдиевне</a:t>
            </a:r>
            <a:r>
              <a:rPr lang="ru-RU" b="1" dirty="0" smtClean="0">
                <a:cs typeface="Aharoni" pitchFamily="2" charset="-79"/>
              </a:rPr>
              <a:t> </a:t>
            </a:r>
            <a:r>
              <a:rPr lang="ru-RU" b="1" dirty="0" err="1" smtClean="0">
                <a:cs typeface="Aharoni" pitchFamily="2" charset="-79"/>
              </a:rPr>
              <a:t>Тенишевой</a:t>
            </a:r>
            <a:r>
              <a:rPr lang="ru-RU" b="1" dirty="0" smtClean="0">
                <a:cs typeface="Aharoni" pitchFamily="2" charset="-79"/>
              </a:rPr>
              <a:t>, лучшей </a:t>
            </a:r>
            <a:r>
              <a:rPr lang="ru-RU" b="1" dirty="0" smtClean="0">
                <a:cs typeface="Aharoni" pitchFamily="2" charset="-79"/>
              </a:rPr>
              <a:t>женщине  </a:t>
            </a:r>
            <a:r>
              <a:rPr lang="ru-RU" b="1" dirty="0" smtClean="0">
                <a:cs typeface="Aharoni" pitchFamily="2" charset="-79"/>
              </a:rPr>
              <a:t>Смоленщины  до </a:t>
            </a:r>
            <a:r>
              <a:rPr lang="ru-RU" b="1" dirty="0" smtClean="0">
                <a:cs typeface="Aharoni" pitchFamily="2" charset="-79"/>
              </a:rPr>
              <a:t>наших дней.</a:t>
            </a:r>
          </a:p>
          <a:p>
            <a:r>
              <a:rPr lang="ru-RU" b="1" dirty="0" smtClean="0">
                <a:cs typeface="Aharoni" pitchFamily="2" charset="-79"/>
              </a:rPr>
              <a:t>КНЯГИНЯ</a:t>
            </a:r>
            <a:endParaRPr lang="ru-RU" b="1" dirty="0"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уриков боярыня морозов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31641" y="1426168"/>
            <a:ext cx="4608512" cy="30897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683568" y="339503"/>
            <a:ext cx="617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Размышления у картины «Боярыня Морозова»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57172"/>
            <a:ext cx="77867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/>
              <a:t>Ссылки на интернет-ресурсы</a:t>
            </a:r>
          </a:p>
          <a:p>
            <a:r>
              <a:rPr lang="en-US" sz="800" dirty="0" smtClean="0">
                <a:hlinkClick r:id="rId2"/>
              </a:rPr>
              <a:t>fotki.yandex.ru/get/6812/56195015.299/0_cecb1_fd6522a9_XL.jpg</a:t>
            </a:r>
            <a:r>
              <a:rPr lang="ru-RU" sz="800" dirty="0" smtClean="0"/>
              <a:t> </a:t>
            </a:r>
          </a:p>
          <a:p>
            <a:r>
              <a:rPr lang="en-US" sz="800" dirty="0" smtClean="0">
                <a:hlinkClick r:id="rId3"/>
              </a:rPr>
              <a:t>http://img1.liveinternet.ru/images/attach/c/6/92/857/92857529_Lily_OldWorld_el63.png</a:t>
            </a:r>
            <a:r>
              <a:rPr lang="ru-RU" sz="800" dirty="0" smtClean="0"/>
              <a:t> </a:t>
            </a:r>
          </a:p>
          <a:p>
            <a:r>
              <a:rPr lang="en-US" sz="800" dirty="0" smtClean="0">
                <a:hlinkClick r:id="rId4"/>
              </a:rPr>
              <a:t>http://img-fotki.yandex.ru/get/6513/16969765.4e/0_690bf_2ea95b2b_orig.png</a:t>
            </a:r>
            <a:r>
              <a:rPr lang="ru-RU" sz="800" dirty="0" smtClean="0"/>
              <a:t> </a:t>
            </a:r>
          </a:p>
          <a:p>
            <a:r>
              <a:rPr lang="en-US" sz="800" dirty="0" smtClean="0">
                <a:hlinkClick r:id="rId5"/>
              </a:rPr>
              <a:t>http://img-fotki.yandex.ru/get/6510/16969765.4e/0_690b5_238a7571_orig.png</a:t>
            </a:r>
            <a:r>
              <a:rPr lang="ru-RU" sz="800" dirty="0" smtClean="0"/>
              <a:t> </a:t>
            </a:r>
          </a:p>
          <a:p>
            <a:r>
              <a:rPr lang="en-US" sz="800" dirty="0" smtClean="0">
                <a:hlinkClick r:id="rId6"/>
              </a:rPr>
              <a:t>https://img-fotki.yandex.ru/get/4405/200418627.104/0_1552b7_2d565edb_M.png</a:t>
            </a:r>
            <a:r>
              <a:rPr lang="ru-RU" sz="800" dirty="0" smtClean="0"/>
              <a:t> </a:t>
            </a:r>
          </a:p>
          <a:p>
            <a:r>
              <a:rPr lang="en-US" sz="800" dirty="0" smtClean="0">
                <a:hlinkClick r:id="rId7"/>
              </a:rPr>
              <a:t>https://img-fotki.yandex.ru/get/15/112265771.791/0_c1a79_96c66214_L.png</a:t>
            </a:r>
            <a:r>
              <a:rPr lang="ru-RU" sz="800" dirty="0" smtClean="0"/>
              <a:t> </a:t>
            </a:r>
            <a:endParaRPr lang="ru-RU" sz="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5008" y="428610"/>
            <a:ext cx="2928958" cy="10772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Шаблон выполнен</a:t>
            </a:r>
          </a:p>
          <a:p>
            <a:pPr algn="ctr"/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учителем иностранного языка</a:t>
            </a:r>
          </a:p>
          <a:p>
            <a:pPr algn="ctr"/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МОУ СОШ </a:t>
            </a: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№2 </a:t>
            </a: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г. </a:t>
            </a:r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Сычевки</a:t>
            </a:r>
            <a:endParaRPr lang="ru-RU" sz="1600" b="1" i="1" dirty="0" smtClean="0">
              <a:solidFill>
                <a:schemeClr val="bg2">
                  <a:lumMod val="25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1600" b="1" i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Беляевой Ж. М.</a:t>
            </a:r>
            <a:endParaRPr lang="ru-RU" sz="1600" b="1" dirty="0">
              <a:solidFill>
                <a:schemeClr val="bg2">
                  <a:lumMod val="2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95486"/>
            <a:ext cx="56637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Симин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Валерий Васильевич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Личное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3" y="843558"/>
            <a:ext cx="3024336" cy="4011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Resize-of-DSCN784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923928" y="915566"/>
            <a:ext cx="4080123" cy="4011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альваторе Адамо - - Tombe la neige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8172400" y="19548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8020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1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481378" y="87916"/>
            <a:ext cx="6181244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Симин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Валерий Васильевич р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одился д. Черныши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Сычевского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района Смоленской области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7 сентября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1950 года.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1491630"/>
            <a:ext cx="4032448" cy="34308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33_big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55976" y="1203598"/>
            <a:ext cx="4341862" cy="3436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627534"/>
            <a:ext cx="61926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1976 году закончил исторический факультет Смоленского педагогического института им. Карла Маркса.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 (1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31640" y="1563638"/>
            <a:ext cx="6840760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71550"/>
            <a:ext cx="58812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После окончания института, работал учителем и директором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Середской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школы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Сычевского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района.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f806e72950ec48922db8d28c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43000" y="1563638"/>
            <a:ext cx="4941168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950463" y="543987"/>
            <a:ext cx="724307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1992 года по 2015 год работал Главой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Середского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сельского поселения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Сычевского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района Смоленской области. С сентября 2015 года находится на пенсии.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image7007244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07704" y="1563638"/>
            <a:ext cx="4896544" cy="2913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95486"/>
            <a:ext cx="66247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Женат, имеет двух дочерей Валерию и Евгению.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tXGDwTCGRII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9" y="699542"/>
            <a:ext cx="3816424" cy="3795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s500278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27984" y="627534"/>
            <a:ext cx="3857625" cy="37238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23478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Член литературного объединения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Вазуза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 с 2007 года. Является руководителем этого объединения с 2013 года. Стихи публиковались в газете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Сычевские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вести», в альманахах литературного объединения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Вазуза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 «Отчий край».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Лауреат-конкурса-3-место-Симин-Валерий-Васильевич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3568" y="1347614"/>
            <a:ext cx="3196365" cy="3579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Resize-of-DSCN784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6016" y="1203598"/>
            <a:ext cx="3355851" cy="37589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95486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2012 году стал победителем Всероссийского конкурса на создание поэтических произведений, посвященных 1150-летию основания города Смоленска.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172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5536" y="1275606"/>
            <a:ext cx="3251200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466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55976" y="1275606"/>
            <a:ext cx="3351687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207</Words>
  <Application>Microsoft Office PowerPoint</Application>
  <PresentationFormat>Экран (16:9)</PresentationFormat>
  <Paragraphs>25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user</cp:lastModifiedBy>
  <cp:revision>37</cp:revision>
  <dcterms:created xsi:type="dcterms:W3CDTF">2017-05-21T14:04:09Z</dcterms:created>
  <dcterms:modified xsi:type="dcterms:W3CDTF">2017-09-23T05:40:14Z</dcterms:modified>
</cp:coreProperties>
</file>