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76" r:id="rId1"/>
  </p:sldMasterIdLst>
  <p:notesMasterIdLst>
    <p:notesMasterId r:id="rId21"/>
  </p:notesMasterIdLst>
  <p:sldIdLst>
    <p:sldId id="275" r:id="rId2"/>
    <p:sldId id="256" r:id="rId3"/>
    <p:sldId id="264" r:id="rId4"/>
    <p:sldId id="265" r:id="rId5"/>
    <p:sldId id="266" r:id="rId6"/>
    <p:sldId id="267" r:id="rId7"/>
    <p:sldId id="268" r:id="rId8"/>
    <p:sldId id="263" r:id="rId9"/>
    <p:sldId id="259" r:id="rId10"/>
    <p:sldId id="270" r:id="rId11"/>
    <p:sldId id="276" r:id="rId12"/>
    <p:sldId id="281" r:id="rId13"/>
    <p:sldId id="282" r:id="rId14"/>
    <p:sldId id="283" r:id="rId15"/>
    <p:sldId id="278" r:id="rId16"/>
    <p:sldId id="279" r:id="rId17"/>
    <p:sldId id="280" r:id="rId18"/>
    <p:sldId id="262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512863-CBE8-4848-9678-1E6598410CC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4F41840-D810-4ABB-931C-FEE3AEB4AE88}">
      <dgm:prSet custT="1"/>
      <dgm:spPr/>
      <dgm:t>
        <a:bodyPr/>
        <a:lstStyle/>
        <a:p>
          <a:pPr algn="l" rtl="0"/>
          <a:r>
            <a:rPr lang="ru-RU" sz="2800" dirty="0" smtClean="0">
              <a:solidFill>
                <a:schemeClr val="bg1"/>
              </a:solidFill>
            </a:rPr>
            <a:t>Популярность методики ОРФА основана на значении раннего музыкального развития ребенка, которое даёт предпосылки для последующего творческого развития личности и самопознания.</a:t>
          </a:r>
          <a:endParaRPr lang="ru-RU" sz="2800" dirty="0">
            <a:solidFill>
              <a:schemeClr val="bg1"/>
            </a:solidFill>
          </a:endParaRPr>
        </a:p>
      </dgm:t>
    </dgm:pt>
    <dgm:pt modelId="{F45C3888-4FAA-4E76-86E9-14ABAB4E59BE}" type="parTrans" cxnId="{E101BCAB-82CE-4D56-B55B-B5CCAB48F342}">
      <dgm:prSet/>
      <dgm:spPr/>
      <dgm:t>
        <a:bodyPr/>
        <a:lstStyle/>
        <a:p>
          <a:endParaRPr lang="ru-RU"/>
        </a:p>
      </dgm:t>
    </dgm:pt>
    <dgm:pt modelId="{35D67498-CB9A-4C48-8AF7-FE80469444F7}" type="sibTrans" cxnId="{E101BCAB-82CE-4D56-B55B-B5CCAB48F342}">
      <dgm:prSet/>
      <dgm:spPr/>
      <dgm:t>
        <a:bodyPr/>
        <a:lstStyle/>
        <a:p>
          <a:endParaRPr lang="ru-RU"/>
        </a:p>
      </dgm:t>
    </dgm:pt>
    <dgm:pt modelId="{19D42A0C-6EC5-432E-A13A-6453E5269F56}" type="pres">
      <dgm:prSet presAssocID="{1B512863-CBE8-4848-9678-1E6598410CC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C70548-6745-4A01-8C08-B0ADF489B13D}" type="pres">
      <dgm:prSet presAssocID="{24F41840-D810-4ABB-931C-FEE3AEB4AE88}" presName="parentText" presStyleLbl="node1" presStyleIdx="0" presStyleCnt="1" custScaleY="104688" custLinFactNeighborX="7221" custLinFactNeighborY="-244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01BCAB-82CE-4D56-B55B-B5CCAB48F342}" srcId="{1B512863-CBE8-4848-9678-1E6598410CC2}" destId="{24F41840-D810-4ABB-931C-FEE3AEB4AE88}" srcOrd="0" destOrd="0" parTransId="{F45C3888-4FAA-4E76-86E9-14ABAB4E59BE}" sibTransId="{35D67498-CB9A-4C48-8AF7-FE80469444F7}"/>
    <dgm:cxn modelId="{6DA44370-FA5E-45F7-B65A-AABA21147935}" type="presOf" srcId="{1B512863-CBE8-4848-9678-1E6598410CC2}" destId="{19D42A0C-6EC5-432E-A13A-6453E5269F56}" srcOrd="0" destOrd="0" presId="urn:microsoft.com/office/officeart/2005/8/layout/vList2"/>
    <dgm:cxn modelId="{E2AB185B-EEA3-484F-BE76-3F57EB9DEDC2}" type="presOf" srcId="{24F41840-D810-4ABB-931C-FEE3AEB4AE88}" destId="{95C70548-6745-4A01-8C08-B0ADF489B13D}" srcOrd="0" destOrd="0" presId="urn:microsoft.com/office/officeart/2005/8/layout/vList2"/>
    <dgm:cxn modelId="{A7E11D7D-A18D-47C9-8ABA-11E281E9AE76}" type="presParOf" srcId="{19D42A0C-6EC5-432E-A13A-6453E5269F56}" destId="{95C70548-6745-4A01-8C08-B0ADF489B13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7CBC3F1-57DD-49BC-B9B7-06571098B50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1B93E85-BD1E-4F6A-947D-F3511CC1FCFC}">
      <dgm:prSet custT="1"/>
      <dgm:spPr/>
      <dgm:t>
        <a:bodyPr/>
        <a:lstStyle/>
        <a:p>
          <a:pPr rtl="0"/>
          <a:r>
            <a:rPr lang="ru-RU" sz="2400" b="0" baseline="0" dirty="0" smtClean="0">
              <a:solidFill>
                <a:schemeClr val="bg1"/>
              </a:solidFill>
            </a:rPr>
            <a:t>«</a:t>
          </a:r>
          <a:r>
            <a:rPr lang="ru-RU" sz="2400" b="0" baseline="0" dirty="0" err="1" smtClean="0">
              <a:solidFill>
                <a:schemeClr val="bg1"/>
              </a:solidFill>
            </a:rPr>
            <a:t>Далькроз</a:t>
          </a:r>
          <a:r>
            <a:rPr lang="ru-RU" sz="2400" b="0" baseline="0" dirty="0" smtClean="0">
              <a:solidFill>
                <a:schemeClr val="bg1"/>
              </a:solidFill>
            </a:rPr>
            <a:t> – гений ритма».</a:t>
          </a:r>
          <a:endParaRPr lang="ru-RU" sz="2400" dirty="0">
            <a:solidFill>
              <a:schemeClr val="bg1"/>
            </a:solidFill>
          </a:endParaRPr>
        </a:p>
      </dgm:t>
    </dgm:pt>
    <dgm:pt modelId="{743C6375-011F-4F7E-8A76-93502BD4CFC4}" type="parTrans" cxnId="{0BA45BFE-0461-44A9-BE66-EDC89CF762C8}">
      <dgm:prSet/>
      <dgm:spPr/>
      <dgm:t>
        <a:bodyPr/>
        <a:lstStyle/>
        <a:p>
          <a:endParaRPr lang="ru-RU"/>
        </a:p>
      </dgm:t>
    </dgm:pt>
    <dgm:pt modelId="{3238EE33-3947-4EFB-8239-748ED2EF1F4B}" type="sibTrans" cxnId="{0BA45BFE-0461-44A9-BE66-EDC89CF762C8}">
      <dgm:prSet/>
      <dgm:spPr/>
      <dgm:t>
        <a:bodyPr/>
        <a:lstStyle/>
        <a:p>
          <a:endParaRPr lang="ru-RU"/>
        </a:p>
      </dgm:t>
    </dgm:pt>
    <dgm:pt modelId="{A8C9CE6A-6F4C-4C2A-A4B5-EE4689AFF7E1}">
      <dgm:prSet custT="1"/>
      <dgm:spPr/>
      <dgm:t>
        <a:bodyPr/>
        <a:lstStyle/>
        <a:p>
          <a:pPr rtl="0"/>
          <a:r>
            <a:rPr lang="ru-RU" sz="2000" b="0" baseline="0" dirty="0" smtClean="0">
              <a:solidFill>
                <a:schemeClr val="bg1"/>
              </a:solidFill>
            </a:rPr>
            <a:t>1900-1905 – зарождение ритмической гимнастики.</a:t>
          </a:r>
          <a:endParaRPr lang="ru-RU" sz="2000" dirty="0">
            <a:solidFill>
              <a:schemeClr val="bg1"/>
            </a:solidFill>
          </a:endParaRPr>
        </a:p>
      </dgm:t>
    </dgm:pt>
    <dgm:pt modelId="{730134B1-3280-4AEF-8955-8B04611248DE}" type="parTrans" cxnId="{FA94B64D-77A1-4C3C-87B3-94D9B8050B98}">
      <dgm:prSet/>
      <dgm:spPr/>
      <dgm:t>
        <a:bodyPr/>
        <a:lstStyle/>
        <a:p>
          <a:endParaRPr lang="ru-RU"/>
        </a:p>
      </dgm:t>
    </dgm:pt>
    <dgm:pt modelId="{47786C5C-715A-4958-93F9-9D2E6C923154}" type="sibTrans" cxnId="{FA94B64D-77A1-4C3C-87B3-94D9B8050B98}">
      <dgm:prSet/>
      <dgm:spPr/>
      <dgm:t>
        <a:bodyPr/>
        <a:lstStyle/>
        <a:p>
          <a:endParaRPr lang="ru-RU"/>
        </a:p>
      </dgm:t>
    </dgm:pt>
    <dgm:pt modelId="{C2D7DA7F-87BC-4198-A756-34938F26D766}">
      <dgm:prSet custT="1"/>
      <dgm:spPr/>
      <dgm:t>
        <a:bodyPr/>
        <a:lstStyle/>
        <a:p>
          <a:pPr rtl="0"/>
          <a:r>
            <a:rPr lang="ru-RU" sz="2000" b="0" i="0" dirty="0" smtClean="0">
              <a:solidFill>
                <a:schemeClr val="bg1"/>
              </a:solidFill>
            </a:rPr>
            <a:t>«Ритм является основой для всякого искусства – музыки, скульптуры, архитектуры, поэзии».</a:t>
          </a:r>
          <a:endParaRPr lang="ru-RU" sz="2000" dirty="0">
            <a:solidFill>
              <a:schemeClr val="bg1"/>
            </a:solidFill>
          </a:endParaRPr>
        </a:p>
      </dgm:t>
    </dgm:pt>
    <dgm:pt modelId="{D4AEB06A-E327-4F57-A801-9F5EE2FE2358}" type="parTrans" cxnId="{0A5BD332-B1E0-4A59-8ED0-1EAA4E485726}">
      <dgm:prSet/>
      <dgm:spPr/>
      <dgm:t>
        <a:bodyPr/>
        <a:lstStyle/>
        <a:p>
          <a:endParaRPr lang="ru-RU"/>
        </a:p>
      </dgm:t>
    </dgm:pt>
    <dgm:pt modelId="{0B95DF2D-05AD-4C25-8493-C46391E764FC}" type="sibTrans" cxnId="{0A5BD332-B1E0-4A59-8ED0-1EAA4E485726}">
      <dgm:prSet/>
      <dgm:spPr/>
      <dgm:t>
        <a:bodyPr/>
        <a:lstStyle/>
        <a:p>
          <a:endParaRPr lang="ru-RU"/>
        </a:p>
      </dgm:t>
    </dgm:pt>
    <dgm:pt modelId="{42B709AD-D378-40FB-838E-561FAE412DFB}">
      <dgm:prSet custT="1"/>
      <dgm:spPr/>
      <dgm:t>
        <a:bodyPr/>
        <a:lstStyle/>
        <a:p>
          <a:pPr rtl="0"/>
          <a:r>
            <a:rPr lang="ru-RU" sz="1800" b="0" baseline="0" dirty="0" smtClean="0">
              <a:solidFill>
                <a:schemeClr val="bg1"/>
              </a:solidFill>
            </a:rPr>
            <a:t>Система представляет собой синтетический метод, который включает и музыкально-методические и терапевтические, и даже художественные задачи. Основной акцент, при этом, остаётся прежде всего на процессе музыкального восприятия, телесного слушания и слушания музыки. </a:t>
          </a:r>
          <a:endParaRPr lang="ru-RU" sz="1800" dirty="0">
            <a:solidFill>
              <a:schemeClr val="bg1"/>
            </a:solidFill>
          </a:endParaRPr>
        </a:p>
      </dgm:t>
    </dgm:pt>
    <dgm:pt modelId="{1BBFA4ED-093E-4D83-81E8-2194A27D42EA}" type="parTrans" cxnId="{A5ED191F-C8A5-4E70-9E96-720649B69816}">
      <dgm:prSet/>
      <dgm:spPr/>
      <dgm:t>
        <a:bodyPr/>
        <a:lstStyle/>
        <a:p>
          <a:endParaRPr lang="ru-RU"/>
        </a:p>
      </dgm:t>
    </dgm:pt>
    <dgm:pt modelId="{8ED05362-708B-4F1F-8BCC-482EA154B806}" type="sibTrans" cxnId="{A5ED191F-C8A5-4E70-9E96-720649B69816}">
      <dgm:prSet/>
      <dgm:spPr/>
      <dgm:t>
        <a:bodyPr/>
        <a:lstStyle/>
        <a:p>
          <a:endParaRPr lang="ru-RU"/>
        </a:p>
      </dgm:t>
    </dgm:pt>
    <dgm:pt modelId="{2F209620-D702-4937-8A48-8730C35923E8}" type="pres">
      <dgm:prSet presAssocID="{27CBC3F1-57DD-49BC-B9B7-06571098B50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6B4A63D-525D-46D3-9E3A-428130CD8A25}" type="pres">
      <dgm:prSet presAssocID="{91B93E85-BD1E-4F6A-947D-F3511CC1FCFC}" presName="parentText" presStyleLbl="node1" presStyleIdx="0" presStyleCnt="4" custScaleY="4370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283CE5-5515-49C9-8579-0531A011BF77}" type="pres">
      <dgm:prSet presAssocID="{3238EE33-3947-4EFB-8239-748ED2EF1F4B}" presName="spacer" presStyleCnt="0"/>
      <dgm:spPr/>
    </dgm:pt>
    <dgm:pt modelId="{2AEDB663-A086-4042-97E8-E57EB52A00D4}" type="pres">
      <dgm:prSet presAssocID="{A8C9CE6A-6F4C-4C2A-A4B5-EE4689AFF7E1}" presName="parentText" presStyleLbl="node1" presStyleIdx="1" presStyleCnt="4" custScaleY="4973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A567FE-018B-4C05-80F9-4870FDD1E1F0}" type="pres">
      <dgm:prSet presAssocID="{47786C5C-715A-4958-93F9-9D2E6C923154}" presName="spacer" presStyleCnt="0"/>
      <dgm:spPr/>
    </dgm:pt>
    <dgm:pt modelId="{50CABC32-6DE7-4240-A510-18112BF6016E}" type="pres">
      <dgm:prSet presAssocID="{C2D7DA7F-87BC-4198-A756-34938F26D766}" presName="parentText" presStyleLbl="node1" presStyleIdx="2" presStyleCnt="4" custScaleY="6006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4B823C-6ACC-4769-AE83-AD533C77ED94}" type="pres">
      <dgm:prSet presAssocID="{0B95DF2D-05AD-4C25-8493-C46391E764FC}" presName="spacer" presStyleCnt="0"/>
      <dgm:spPr/>
    </dgm:pt>
    <dgm:pt modelId="{0EABECA8-3E54-4CFD-82FC-7326587074AB}" type="pres">
      <dgm:prSet presAssocID="{42B709AD-D378-40FB-838E-561FAE412DFB}" presName="parentText" presStyleLbl="node1" presStyleIdx="3" presStyleCnt="4" custScaleY="11671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BA45BFE-0461-44A9-BE66-EDC89CF762C8}" srcId="{27CBC3F1-57DD-49BC-B9B7-06571098B501}" destId="{91B93E85-BD1E-4F6A-947D-F3511CC1FCFC}" srcOrd="0" destOrd="0" parTransId="{743C6375-011F-4F7E-8A76-93502BD4CFC4}" sibTransId="{3238EE33-3947-4EFB-8239-748ED2EF1F4B}"/>
    <dgm:cxn modelId="{FA94B64D-77A1-4C3C-87B3-94D9B8050B98}" srcId="{27CBC3F1-57DD-49BC-B9B7-06571098B501}" destId="{A8C9CE6A-6F4C-4C2A-A4B5-EE4689AFF7E1}" srcOrd="1" destOrd="0" parTransId="{730134B1-3280-4AEF-8955-8B04611248DE}" sibTransId="{47786C5C-715A-4958-93F9-9D2E6C923154}"/>
    <dgm:cxn modelId="{4C15FDBA-C848-4AC5-940E-474367052512}" type="presOf" srcId="{27CBC3F1-57DD-49BC-B9B7-06571098B501}" destId="{2F209620-D702-4937-8A48-8730C35923E8}" srcOrd="0" destOrd="0" presId="urn:microsoft.com/office/officeart/2005/8/layout/vList2"/>
    <dgm:cxn modelId="{66208B84-B08E-424E-995C-0AB8AAB14709}" type="presOf" srcId="{A8C9CE6A-6F4C-4C2A-A4B5-EE4689AFF7E1}" destId="{2AEDB663-A086-4042-97E8-E57EB52A00D4}" srcOrd="0" destOrd="0" presId="urn:microsoft.com/office/officeart/2005/8/layout/vList2"/>
    <dgm:cxn modelId="{F089F4EB-6FB6-40B8-85A6-48BD8A62DF08}" type="presOf" srcId="{C2D7DA7F-87BC-4198-A756-34938F26D766}" destId="{50CABC32-6DE7-4240-A510-18112BF6016E}" srcOrd="0" destOrd="0" presId="urn:microsoft.com/office/officeart/2005/8/layout/vList2"/>
    <dgm:cxn modelId="{0A5BD332-B1E0-4A59-8ED0-1EAA4E485726}" srcId="{27CBC3F1-57DD-49BC-B9B7-06571098B501}" destId="{C2D7DA7F-87BC-4198-A756-34938F26D766}" srcOrd="2" destOrd="0" parTransId="{D4AEB06A-E327-4F57-A801-9F5EE2FE2358}" sibTransId="{0B95DF2D-05AD-4C25-8493-C46391E764FC}"/>
    <dgm:cxn modelId="{C9CFD460-E608-4AF0-8D65-C2F433836C37}" type="presOf" srcId="{91B93E85-BD1E-4F6A-947D-F3511CC1FCFC}" destId="{06B4A63D-525D-46D3-9E3A-428130CD8A25}" srcOrd="0" destOrd="0" presId="urn:microsoft.com/office/officeart/2005/8/layout/vList2"/>
    <dgm:cxn modelId="{A5ED191F-C8A5-4E70-9E96-720649B69816}" srcId="{27CBC3F1-57DD-49BC-B9B7-06571098B501}" destId="{42B709AD-D378-40FB-838E-561FAE412DFB}" srcOrd="3" destOrd="0" parTransId="{1BBFA4ED-093E-4D83-81E8-2194A27D42EA}" sibTransId="{8ED05362-708B-4F1F-8BCC-482EA154B806}"/>
    <dgm:cxn modelId="{A793D4A0-19E0-4C3E-8183-1428E6E43535}" type="presOf" srcId="{42B709AD-D378-40FB-838E-561FAE412DFB}" destId="{0EABECA8-3E54-4CFD-82FC-7326587074AB}" srcOrd="0" destOrd="0" presId="urn:microsoft.com/office/officeart/2005/8/layout/vList2"/>
    <dgm:cxn modelId="{F7FA738C-4DAA-4E6B-8F46-07836523D221}" type="presParOf" srcId="{2F209620-D702-4937-8A48-8730C35923E8}" destId="{06B4A63D-525D-46D3-9E3A-428130CD8A25}" srcOrd="0" destOrd="0" presId="urn:microsoft.com/office/officeart/2005/8/layout/vList2"/>
    <dgm:cxn modelId="{2CD28EAD-98B4-4170-ACB5-0744AA10A267}" type="presParOf" srcId="{2F209620-D702-4937-8A48-8730C35923E8}" destId="{0A283CE5-5515-49C9-8579-0531A011BF77}" srcOrd="1" destOrd="0" presId="urn:microsoft.com/office/officeart/2005/8/layout/vList2"/>
    <dgm:cxn modelId="{42A2E87C-4CE5-40A3-9DF5-74B496EDA887}" type="presParOf" srcId="{2F209620-D702-4937-8A48-8730C35923E8}" destId="{2AEDB663-A086-4042-97E8-E57EB52A00D4}" srcOrd="2" destOrd="0" presId="urn:microsoft.com/office/officeart/2005/8/layout/vList2"/>
    <dgm:cxn modelId="{77A48132-13E7-4487-8DBB-AE6862D60CF0}" type="presParOf" srcId="{2F209620-D702-4937-8A48-8730C35923E8}" destId="{94A567FE-018B-4C05-80F9-4870FDD1E1F0}" srcOrd="3" destOrd="0" presId="urn:microsoft.com/office/officeart/2005/8/layout/vList2"/>
    <dgm:cxn modelId="{7E5A01A5-E643-41AA-B339-CE52660360C5}" type="presParOf" srcId="{2F209620-D702-4937-8A48-8730C35923E8}" destId="{50CABC32-6DE7-4240-A510-18112BF6016E}" srcOrd="4" destOrd="0" presId="urn:microsoft.com/office/officeart/2005/8/layout/vList2"/>
    <dgm:cxn modelId="{3016FE76-2190-48D1-BEE7-1D86C8CF51B8}" type="presParOf" srcId="{2F209620-D702-4937-8A48-8730C35923E8}" destId="{304B823C-6ACC-4769-AE83-AD533C77ED94}" srcOrd="5" destOrd="0" presId="urn:microsoft.com/office/officeart/2005/8/layout/vList2"/>
    <dgm:cxn modelId="{9F6020C7-08D7-4CB5-8A78-26958B2DFE65}" type="presParOf" srcId="{2F209620-D702-4937-8A48-8730C35923E8}" destId="{0EABECA8-3E54-4CFD-82FC-7326587074AB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03CA852-139A-4D2D-8466-C2B7F870540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AA72958-CCD7-4214-B9FF-547F8652B028}">
      <dgm:prSet custT="1"/>
      <dgm:spPr/>
      <dgm:t>
        <a:bodyPr/>
        <a:lstStyle/>
        <a:p>
          <a:pPr rtl="0"/>
          <a:r>
            <a:rPr lang="ru-RU" sz="2400" u="none" dirty="0" smtClean="0">
              <a:solidFill>
                <a:schemeClr val="bg1"/>
              </a:solidFill>
            </a:rPr>
            <a:t>Организовала впервые детский сад для детей с ограниченными возможностями (ОВЗ), научилась чутко чувствовать психологию детей и установила, что музыка – необходимая и очень важная составляющая воспитания!</a:t>
          </a:r>
          <a:endParaRPr lang="ru-RU" sz="2400" u="none" dirty="0">
            <a:solidFill>
              <a:schemeClr val="bg1"/>
            </a:solidFill>
          </a:endParaRPr>
        </a:p>
      </dgm:t>
    </dgm:pt>
    <dgm:pt modelId="{DABBFEA6-605E-4E04-AFA5-7ED1D5292A08}" type="parTrans" cxnId="{E3BCA352-82CB-458E-A69C-DEE44644C350}">
      <dgm:prSet/>
      <dgm:spPr/>
      <dgm:t>
        <a:bodyPr/>
        <a:lstStyle/>
        <a:p>
          <a:endParaRPr lang="ru-RU"/>
        </a:p>
      </dgm:t>
    </dgm:pt>
    <dgm:pt modelId="{9E515B2E-EE78-4735-9F29-6457E210B5F4}" type="sibTrans" cxnId="{E3BCA352-82CB-458E-A69C-DEE44644C350}">
      <dgm:prSet/>
      <dgm:spPr/>
      <dgm:t>
        <a:bodyPr/>
        <a:lstStyle/>
        <a:p>
          <a:endParaRPr lang="ru-RU"/>
        </a:p>
      </dgm:t>
    </dgm:pt>
    <dgm:pt modelId="{D8224BA7-3AA7-46E6-88CF-13DC65700CD5}" type="pres">
      <dgm:prSet presAssocID="{603CA852-139A-4D2D-8466-C2B7F870540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163FE4E-DF5D-4990-A8AF-CE5F334AE46E}" type="pres">
      <dgm:prSet presAssocID="{0AA72958-CCD7-4214-B9FF-547F8652B028}" presName="parentText" presStyleLbl="node1" presStyleIdx="0" presStyleCnt="1" custScaleX="91032" custScaleY="1076672" custLinFactNeighborX="2344" custLinFactNeighborY="10473">
        <dgm:presLayoutVars>
          <dgm:chMax val="0"/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</dgm:ptLst>
  <dgm:cxnLst>
    <dgm:cxn modelId="{E3BCA352-82CB-458E-A69C-DEE44644C350}" srcId="{603CA852-139A-4D2D-8466-C2B7F8705404}" destId="{0AA72958-CCD7-4214-B9FF-547F8652B028}" srcOrd="0" destOrd="0" parTransId="{DABBFEA6-605E-4E04-AFA5-7ED1D5292A08}" sibTransId="{9E515B2E-EE78-4735-9F29-6457E210B5F4}"/>
    <dgm:cxn modelId="{3E33AB5A-C7DD-436E-A457-7BC9EFFC7E84}" type="presOf" srcId="{0AA72958-CCD7-4214-B9FF-547F8652B028}" destId="{8163FE4E-DF5D-4990-A8AF-CE5F334AE46E}" srcOrd="0" destOrd="0" presId="urn:microsoft.com/office/officeart/2005/8/layout/vList2"/>
    <dgm:cxn modelId="{373B8D98-05C7-4315-BDB3-5DBBD49DE05C}" type="presOf" srcId="{603CA852-139A-4D2D-8466-C2B7F8705404}" destId="{D8224BA7-3AA7-46E6-88CF-13DC65700CD5}" srcOrd="0" destOrd="0" presId="urn:microsoft.com/office/officeart/2005/8/layout/vList2"/>
    <dgm:cxn modelId="{8090C130-A8B5-4937-A13B-99EADF5EB5D0}" type="presParOf" srcId="{D8224BA7-3AA7-46E6-88CF-13DC65700CD5}" destId="{8163FE4E-DF5D-4990-A8AF-CE5F334AE46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03CA852-139A-4D2D-8466-C2B7F870540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AA72958-CCD7-4214-B9FF-547F8652B028}">
      <dgm:prSet custT="1"/>
      <dgm:spPr/>
      <dgm:t>
        <a:bodyPr/>
        <a:lstStyle/>
        <a:p>
          <a:pPr rtl="0"/>
          <a:r>
            <a:rPr lang="ru-RU" sz="2400" dirty="0" smtClean="0">
              <a:solidFill>
                <a:schemeClr val="bg1"/>
              </a:solidFill>
            </a:rPr>
            <a:t>12. Главное в системе </a:t>
          </a:r>
          <a:r>
            <a:rPr lang="ru-RU" sz="2400" dirty="0" err="1" smtClean="0">
              <a:solidFill>
                <a:schemeClr val="bg1"/>
              </a:solidFill>
            </a:rPr>
            <a:t>Монтессори</a:t>
          </a:r>
          <a:r>
            <a:rPr lang="ru-RU" sz="2400" dirty="0" smtClean="0">
              <a:solidFill>
                <a:schemeClr val="bg1"/>
              </a:solidFill>
            </a:rPr>
            <a:t>  – </a:t>
          </a:r>
          <a:r>
            <a:rPr lang="ru-RU" sz="2400" u="sng" dirty="0" smtClean="0">
              <a:solidFill>
                <a:schemeClr val="bg1"/>
              </a:solidFill>
            </a:rPr>
            <a:t>интерес  детей и возможность свободного выбора</a:t>
          </a:r>
          <a:r>
            <a:rPr lang="ru-RU" sz="2400" dirty="0" smtClean="0">
              <a:solidFill>
                <a:schemeClr val="bg1"/>
              </a:solidFill>
            </a:rPr>
            <a:t>.</a:t>
          </a:r>
        </a:p>
        <a:p>
          <a:r>
            <a:rPr lang="ru-RU" sz="2400" dirty="0" smtClean="0">
              <a:solidFill>
                <a:schemeClr val="bg1"/>
              </a:solidFill>
            </a:rPr>
            <a:t>В своем детском саду применила систему воспитания </a:t>
          </a:r>
          <a:r>
            <a:rPr lang="ru-RU" sz="2400" dirty="0" err="1" smtClean="0">
              <a:solidFill>
                <a:schemeClr val="bg1"/>
              </a:solidFill>
            </a:rPr>
            <a:t>Орфа</a:t>
          </a:r>
          <a:r>
            <a:rPr lang="ru-RU" sz="2400" dirty="0" smtClean="0">
              <a:solidFill>
                <a:schemeClr val="bg1"/>
              </a:solidFill>
            </a:rPr>
            <a:t>, но внесла туда и некоторые свои, абсолютно уникальные черты. </a:t>
          </a:r>
        </a:p>
        <a:p>
          <a:r>
            <a:rPr lang="ru-RU" sz="2400" dirty="0" smtClean="0">
              <a:solidFill>
                <a:schemeClr val="bg1"/>
              </a:solidFill>
            </a:rPr>
            <a:t>Важная задача родителей, по мнению </a:t>
          </a:r>
          <a:r>
            <a:rPr lang="ru-RU" sz="2400" dirty="0" err="1" smtClean="0">
              <a:solidFill>
                <a:schemeClr val="bg1"/>
              </a:solidFill>
            </a:rPr>
            <a:t>Монтессори</a:t>
          </a:r>
          <a:r>
            <a:rPr lang="ru-RU" sz="2400" dirty="0" smtClean="0">
              <a:solidFill>
                <a:schemeClr val="bg1"/>
              </a:solidFill>
            </a:rPr>
            <a:t>, это создание развивающего пространства для ребенка. </a:t>
          </a:r>
        </a:p>
        <a:p>
          <a:r>
            <a:rPr lang="ru-RU" sz="2400" dirty="0" smtClean="0">
              <a:solidFill>
                <a:schemeClr val="bg1"/>
              </a:solidFill>
            </a:rPr>
            <a:t>Нужно, чтобы всё, что может понадобиться, было под рукой, а ребенок уже сам сделает свой выбор. </a:t>
          </a:r>
        </a:p>
        <a:p>
          <a:r>
            <a:rPr lang="ru-RU" sz="2400" dirty="0" smtClean="0">
              <a:solidFill>
                <a:schemeClr val="bg1"/>
              </a:solidFill>
            </a:rPr>
            <a:t>Например, инструменты, которые рекомендует </a:t>
          </a:r>
          <a:r>
            <a:rPr lang="ru-RU" sz="2400" dirty="0" err="1" smtClean="0">
              <a:solidFill>
                <a:schemeClr val="bg1"/>
              </a:solidFill>
            </a:rPr>
            <a:t>Орф</a:t>
          </a:r>
          <a:r>
            <a:rPr lang="ru-RU" sz="2400" dirty="0" smtClean="0">
              <a:solidFill>
                <a:schemeClr val="bg1"/>
              </a:solidFill>
            </a:rPr>
            <a:t>, можно положить перед ребенком, а он уже выберет тот, что понравится ему больше всего и именно тогда, когда посчитает нужным.</a:t>
          </a:r>
          <a:endParaRPr lang="ru-RU" sz="2400" dirty="0">
            <a:solidFill>
              <a:schemeClr val="bg1"/>
            </a:solidFill>
          </a:endParaRPr>
        </a:p>
      </dgm:t>
    </dgm:pt>
    <dgm:pt modelId="{9E515B2E-EE78-4735-9F29-6457E210B5F4}" type="sibTrans" cxnId="{E3BCA352-82CB-458E-A69C-DEE44644C350}">
      <dgm:prSet/>
      <dgm:spPr/>
      <dgm:t>
        <a:bodyPr/>
        <a:lstStyle/>
        <a:p>
          <a:endParaRPr lang="ru-RU"/>
        </a:p>
      </dgm:t>
    </dgm:pt>
    <dgm:pt modelId="{DABBFEA6-605E-4E04-AFA5-7ED1D5292A08}" type="parTrans" cxnId="{E3BCA352-82CB-458E-A69C-DEE44644C350}">
      <dgm:prSet/>
      <dgm:spPr/>
      <dgm:t>
        <a:bodyPr/>
        <a:lstStyle/>
        <a:p>
          <a:endParaRPr lang="ru-RU"/>
        </a:p>
      </dgm:t>
    </dgm:pt>
    <dgm:pt modelId="{D8224BA7-3AA7-46E6-88CF-13DC65700CD5}" type="pres">
      <dgm:prSet presAssocID="{603CA852-139A-4D2D-8466-C2B7F870540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163FE4E-DF5D-4990-A8AF-CE5F334AE46E}" type="pres">
      <dgm:prSet presAssocID="{0AA72958-CCD7-4214-B9FF-547F8652B028}" presName="parentText" presStyleLbl="node1" presStyleIdx="0" presStyleCnt="1" custScaleX="100000" custScaleY="849433" custLinFactNeighborX="2344" custLinFactNeighborY="10473">
        <dgm:presLayoutVars>
          <dgm:chMax val="0"/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</dgm:ptLst>
  <dgm:cxnLst>
    <dgm:cxn modelId="{E3BCA352-82CB-458E-A69C-DEE44644C350}" srcId="{603CA852-139A-4D2D-8466-C2B7F8705404}" destId="{0AA72958-CCD7-4214-B9FF-547F8652B028}" srcOrd="0" destOrd="0" parTransId="{DABBFEA6-605E-4E04-AFA5-7ED1D5292A08}" sibTransId="{9E515B2E-EE78-4735-9F29-6457E210B5F4}"/>
    <dgm:cxn modelId="{AEA632E2-FEA5-4DC9-9F67-0FCBF425A50F}" type="presOf" srcId="{603CA852-139A-4D2D-8466-C2B7F8705404}" destId="{D8224BA7-3AA7-46E6-88CF-13DC65700CD5}" srcOrd="0" destOrd="0" presId="urn:microsoft.com/office/officeart/2005/8/layout/vList2"/>
    <dgm:cxn modelId="{F030085B-B68F-454B-B2A5-5B5C3B395BA7}" type="presOf" srcId="{0AA72958-CCD7-4214-B9FF-547F8652B028}" destId="{8163FE4E-DF5D-4990-A8AF-CE5F334AE46E}" srcOrd="0" destOrd="0" presId="urn:microsoft.com/office/officeart/2005/8/layout/vList2"/>
    <dgm:cxn modelId="{0494D2BE-D143-4FCB-BEFE-72532EE1EBEE}" type="presParOf" srcId="{D8224BA7-3AA7-46E6-88CF-13DC65700CD5}" destId="{8163FE4E-DF5D-4990-A8AF-CE5F334AE46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7DF8343-654C-43E6-BA2F-E124031F527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C07BDA8-8E53-4425-B420-E40F289503C7}">
      <dgm:prSet custT="1"/>
      <dgm:spPr/>
      <dgm:t>
        <a:bodyPr/>
        <a:lstStyle/>
        <a:p>
          <a:pPr rtl="0"/>
          <a:r>
            <a:rPr lang="ru-RU" sz="2400" dirty="0" smtClean="0">
              <a:solidFill>
                <a:schemeClr val="bg1"/>
              </a:solidFill>
            </a:rPr>
            <a:t>“Музыка обязательно нужна для развития человека, это не предмет роскоши, без которого можно обойтись”, - </a:t>
          </a:r>
          <a:r>
            <a:rPr lang="ru-RU" sz="2400" dirty="0" err="1" smtClean="0">
              <a:solidFill>
                <a:schemeClr val="bg1"/>
              </a:solidFill>
            </a:rPr>
            <a:t>Золтан</a:t>
          </a:r>
          <a:r>
            <a:rPr lang="ru-RU" sz="2400" dirty="0" smtClean="0">
              <a:solidFill>
                <a:schemeClr val="bg1"/>
              </a:solidFill>
            </a:rPr>
            <a:t> </a:t>
          </a:r>
          <a:r>
            <a:rPr lang="ru-RU" sz="2400" dirty="0" err="1" smtClean="0">
              <a:solidFill>
                <a:schemeClr val="bg1"/>
              </a:solidFill>
            </a:rPr>
            <a:t>Кодай</a:t>
          </a:r>
          <a:r>
            <a:rPr lang="ru-RU" sz="2400" dirty="0" smtClean="0">
              <a:solidFill>
                <a:schemeClr val="bg1"/>
              </a:solidFill>
            </a:rPr>
            <a:t>.</a:t>
          </a:r>
          <a:endParaRPr lang="ru-RU" sz="2400" dirty="0">
            <a:solidFill>
              <a:schemeClr val="bg1"/>
            </a:solidFill>
          </a:endParaRPr>
        </a:p>
      </dgm:t>
    </dgm:pt>
    <dgm:pt modelId="{5114BE60-CB01-4371-B0D3-DBF2F0666E0F}" type="parTrans" cxnId="{E290CA4B-4E55-41AC-BCD7-E70382FDD257}">
      <dgm:prSet/>
      <dgm:spPr/>
      <dgm:t>
        <a:bodyPr/>
        <a:lstStyle/>
        <a:p>
          <a:endParaRPr lang="ru-RU"/>
        </a:p>
      </dgm:t>
    </dgm:pt>
    <dgm:pt modelId="{75348B52-AF61-4B5B-BD0D-E9117652F328}" type="sibTrans" cxnId="{E290CA4B-4E55-41AC-BCD7-E70382FDD257}">
      <dgm:prSet/>
      <dgm:spPr/>
      <dgm:t>
        <a:bodyPr/>
        <a:lstStyle/>
        <a:p>
          <a:endParaRPr lang="ru-RU"/>
        </a:p>
      </dgm:t>
    </dgm:pt>
    <dgm:pt modelId="{B091A67B-A5B4-4755-89FB-960840B28A61}">
      <dgm:prSet custT="1"/>
      <dgm:spPr/>
      <dgm:t>
        <a:bodyPr/>
        <a:lstStyle/>
        <a:p>
          <a:pPr rtl="0"/>
          <a:r>
            <a:rPr lang="ru-RU" sz="2400" dirty="0" smtClean="0">
              <a:solidFill>
                <a:schemeClr val="bg1"/>
              </a:solidFill>
            </a:rPr>
            <a:t>Не бывает немузыкальных детей!</a:t>
          </a:r>
        </a:p>
        <a:p>
          <a:pPr rtl="0"/>
          <a:r>
            <a:rPr lang="ru-RU" sz="2400" dirty="0" smtClean="0">
              <a:solidFill>
                <a:schemeClr val="bg1"/>
              </a:solidFill>
            </a:rPr>
            <a:t>Есть немузыкальные взрослые, в детстве их музыкальность не заметили, забыли, не развили.</a:t>
          </a:r>
          <a:endParaRPr lang="ru-RU" sz="2400" dirty="0">
            <a:solidFill>
              <a:schemeClr val="bg1"/>
            </a:solidFill>
          </a:endParaRPr>
        </a:p>
      </dgm:t>
    </dgm:pt>
    <dgm:pt modelId="{0A6E6061-2530-4497-BBFA-5D1FB75BDC82}" type="parTrans" cxnId="{2B448F5B-EBFB-481B-B3BB-420471104D2E}">
      <dgm:prSet/>
      <dgm:spPr/>
      <dgm:t>
        <a:bodyPr/>
        <a:lstStyle/>
        <a:p>
          <a:endParaRPr lang="ru-RU"/>
        </a:p>
      </dgm:t>
    </dgm:pt>
    <dgm:pt modelId="{08F92B64-3DCC-41F5-ABDC-624C845B6392}" type="sibTrans" cxnId="{2B448F5B-EBFB-481B-B3BB-420471104D2E}">
      <dgm:prSet/>
      <dgm:spPr/>
      <dgm:t>
        <a:bodyPr/>
        <a:lstStyle/>
        <a:p>
          <a:endParaRPr lang="ru-RU"/>
        </a:p>
      </dgm:t>
    </dgm:pt>
    <dgm:pt modelId="{6673C93B-9E47-4290-AD0A-EF5D67D56C0C}" type="pres">
      <dgm:prSet presAssocID="{47DF8343-654C-43E6-BA2F-E124031F527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A4689F9-E85F-4FB4-9133-3F21196692AF}" type="pres">
      <dgm:prSet presAssocID="{9C07BDA8-8E53-4425-B420-E40F289503C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6F9A0B-A6F7-4CF5-81A7-C7CD823EF334}" type="pres">
      <dgm:prSet presAssocID="{75348B52-AF61-4B5B-BD0D-E9117652F328}" presName="spacer" presStyleCnt="0"/>
      <dgm:spPr/>
    </dgm:pt>
    <dgm:pt modelId="{6D1913A8-3D27-4C7D-8CF9-6D9FC24138EB}" type="pres">
      <dgm:prSet presAssocID="{B091A67B-A5B4-4755-89FB-960840B28A61}" presName="parentText" presStyleLbl="node1" presStyleIdx="1" presStyleCnt="2">
        <dgm:presLayoutVars>
          <dgm:chMax val="0"/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</dgm:ptLst>
  <dgm:cxnLst>
    <dgm:cxn modelId="{2B448F5B-EBFB-481B-B3BB-420471104D2E}" srcId="{47DF8343-654C-43E6-BA2F-E124031F527C}" destId="{B091A67B-A5B4-4755-89FB-960840B28A61}" srcOrd="1" destOrd="0" parTransId="{0A6E6061-2530-4497-BBFA-5D1FB75BDC82}" sibTransId="{08F92B64-3DCC-41F5-ABDC-624C845B6392}"/>
    <dgm:cxn modelId="{3BE0A27A-CED6-4C20-8BCB-2DC2A51926B0}" type="presOf" srcId="{9C07BDA8-8E53-4425-B420-E40F289503C7}" destId="{0A4689F9-E85F-4FB4-9133-3F21196692AF}" srcOrd="0" destOrd="0" presId="urn:microsoft.com/office/officeart/2005/8/layout/vList2"/>
    <dgm:cxn modelId="{92EDEEAE-E530-4A46-9CA6-D22EC15BBEB7}" type="presOf" srcId="{47DF8343-654C-43E6-BA2F-E124031F527C}" destId="{6673C93B-9E47-4290-AD0A-EF5D67D56C0C}" srcOrd="0" destOrd="0" presId="urn:microsoft.com/office/officeart/2005/8/layout/vList2"/>
    <dgm:cxn modelId="{E290CA4B-4E55-41AC-BCD7-E70382FDD257}" srcId="{47DF8343-654C-43E6-BA2F-E124031F527C}" destId="{9C07BDA8-8E53-4425-B420-E40F289503C7}" srcOrd="0" destOrd="0" parTransId="{5114BE60-CB01-4371-B0D3-DBF2F0666E0F}" sibTransId="{75348B52-AF61-4B5B-BD0D-E9117652F328}"/>
    <dgm:cxn modelId="{645754AD-B0A7-4FAD-B6BA-89D6EF97E6A9}" type="presOf" srcId="{B091A67B-A5B4-4755-89FB-960840B28A61}" destId="{6D1913A8-3D27-4C7D-8CF9-6D9FC24138EB}" srcOrd="0" destOrd="0" presId="urn:microsoft.com/office/officeart/2005/8/layout/vList2"/>
    <dgm:cxn modelId="{D4B898C7-5844-4773-9ECF-89650C2FBA72}" type="presParOf" srcId="{6673C93B-9E47-4290-AD0A-EF5D67D56C0C}" destId="{0A4689F9-E85F-4FB4-9133-3F21196692AF}" srcOrd="0" destOrd="0" presId="urn:microsoft.com/office/officeart/2005/8/layout/vList2"/>
    <dgm:cxn modelId="{A8753FB4-5D99-48F8-8FE9-7E408175E9FD}" type="presParOf" srcId="{6673C93B-9E47-4290-AD0A-EF5D67D56C0C}" destId="{706F9A0B-A6F7-4CF5-81A7-C7CD823EF334}" srcOrd="1" destOrd="0" presId="urn:microsoft.com/office/officeart/2005/8/layout/vList2"/>
    <dgm:cxn modelId="{9D20EEF5-BD0F-44BD-8EFF-F134BABECA7A}" type="presParOf" srcId="{6673C93B-9E47-4290-AD0A-EF5D67D56C0C}" destId="{6D1913A8-3D27-4C7D-8CF9-6D9FC24138EB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0B2C9C2-D5F3-495B-98D4-E6256BEFDEA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A78164C-9BD5-4E62-9004-8DE8A84E4D7B}">
      <dgm:prSet custT="1"/>
      <dgm:spPr/>
      <dgm:t>
        <a:bodyPr/>
        <a:lstStyle/>
        <a:p>
          <a:pPr rtl="0"/>
          <a:r>
            <a:rPr lang="ru-RU" sz="3200" dirty="0" smtClean="0">
              <a:solidFill>
                <a:schemeClr val="bg1"/>
              </a:solidFill>
            </a:rPr>
            <a:t>Занятия музыкой в школе должны быть ежедневными. </a:t>
          </a:r>
          <a:endParaRPr lang="ru-RU" sz="3200" dirty="0">
            <a:solidFill>
              <a:schemeClr val="bg1"/>
            </a:solidFill>
          </a:endParaRPr>
        </a:p>
      </dgm:t>
    </dgm:pt>
    <dgm:pt modelId="{B3FE8119-F1DD-4183-B637-14B29A12CB9E}" type="parTrans" cxnId="{BCACB154-B1FE-40D5-A743-6AB2CF7AE3AC}">
      <dgm:prSet/>
      <dgm:spPr/>
      <dgm:t>
        <a:bodyPr/>
        <a:lstStyle/>
        <a:p>
          <a:endParaRPr lang="ru-RU"/>
        </a:p>
      </dgm:t>
    </dgm:pt>
    <dgm:pt modelId="{85202E62-9428-473B-AA0E-3C1E7469C334}" type="sibTrans" cxnId="{BCACB154-B1FE-40D5-A743-6AB2CF7AE3AC}">
      <dgm:prSet/>
      <dgm:spPr/>
      <dgm:t>
        <a:bodyPr/>
        <a:lstStyle/>
        <a:p>
          <a:endParaRPr lang="ru-RU"/>
        </a:p>
      </dgm:t>
    </dgm:pt>
    <dgm:pt modelId="{DB91975C-5D5B-4802-8FF4-074ACF916F9D}">
      <dgm:prSet custT="1"/>
      <dgm:spPr/>
      <dgm:t>
        <a:bodyPr/>
        <a:lstStyle/>
        <a:p>
          <a:pPr rtl="0"/>
          <a:r>
            <a:rPr lang="ru-RU" sz="3200" dirty="0" smtClean="0">
              <a:solidFill>
                <a:schemeClr val="bg1"/>
              </a:solidFill>
            </a:rPr>
            <a:t>Родным музыкальным языком ребенка должна стать народная музыка. </a:t>
          </a:r>
          <a:endParaRPr lang="ru-RU" sz="3200" dirty="0">
            <a:solidFill>
              <a:schemeClr val="bg1"/>
            </a:solidFill>
          </a:endParaRPr>
        </a:p>
      </dgm:t>
    </dgm:pt>
    <dgm:pt modelId="{4EC9808C-4BC2-4A76-B817-7519FC4DDD9D}" type="parTrans" cxnId="{433F9779-0AC8-4AE4-89E2-32A55ED2BA47}">
      <dgm:prSet/>
      <dgm:spPr/>
      <dgm:t>
        <a:bodyPr/>
        <a:lstStyle/>
        <a:p>
          <a:endParaRPr lang="ru-RU"/>
        </a:p>
      </dgm:t>
    </dgm:pt>
    <dgm:pt modelId="{792AE41F-0DCB-4A94-AEAA-58F7A122AD6B}" type="sibTrans" cxnId="{433F9779-0AC8-4AE4-89E2-32A55ED2BA47}">
      <dgm:prSet/>
      <dgm:spPr/>
      <dgm:t>
        <a:bodyPr/>
        <a:lstStyle/>
        <a:p>
          <a:endParaRPr lang="ru-RU"/>
        </a:p>
      </dgm:t>
    </dgm:pt>
    <dgm:pt modelId="{F4B5784B-0056-46C1-AA45-2FF870B68E1F}">
      <dgm:prSet custT="1"/>
      <dgm:spPr/>
      <dgm:t>
        <a:bodyPr/>
        <a:lstStyle/>
        <a:p>
          <a:pPr rtl="0"/>
          <a:r>
            <a:rPr lang="ru-RU" sz="3200" dirty="0" smtClean="0">
              <a:solidFill>
                <a:schemeClr val="bg1"/>
              </a:solidFill>
            </a:rPr>
            <a:t>Первый этап – научить детей хлопать и ходить в ритме песни. </a:t>
          </a:r>
          <a:endParaRPr lang="ru-RU" sz="3200" dirty="0">
            <a:solidFill>
              <a:schemeClr val="bg1"/>
            </a:solidFill>
          </a:endParaRPr>
        </a:p>
      </dgm:t>
    </dgm:pt>
    <dgm:pt modelId="{75572AC0-0C9D-4E0D-BA03-27A148C02EC0}" type="parTrans" cxnId="{12894DA0-DDAD-4CFA-BE49-983E71258684}">
      <dgm:prSet/>
      <dgm:spPr/>
      <dgm:t>
        <a:bodyPr/>
        <a:lstStyle/>
        <a:p>
          <a:endParaRPr lang="ru-RU"/>
        </a:p>
      </dgm:t>
    </dgm:pt>
    <dgm:pt modelId="{16CB1B18-0590-4933-885F-A6B548DA27FC}" type="sibTrans" cxnId="{12894DA0-DDAD-4CFA-BE49-983E71258684}">
      <dgm:prSet/>
      <dgm:spPr/>
      <dgm:t>
        <a:bodyPr/>
        <a:lstStyle/>
        <a:p>
          <a:endParaRPr lang="ru-RU"/>
        </a:p>
      </dgm:t>
    </dgm:pt>
    <dgm:pt modelId="{6F5F976E-DA6F-46DB-8B2A-1B8C8B4EEB7B}">
      <dgm:prSet custT="1"/>
      <dgm:spPr/>
      <dgm:t>
        <a:bodyPr/>
        <a:lstStyle/>
        <a:p>
          <a:pPr rtl="0"/>
          <a:r>
            <a:rPr lang="ru-RU" sz="2400" dirty="0" smtClean="0">
              <a:solidFill>
                <a:schemeClr val="bg1"/>
              </a:solidFill>
            </a:rPr>
            <a:t>Второй этап – сочетание певческой деятельности с разнообразными движениями, хлопками в ладоши, ритмичным аккомпанементом, играми и т.д.</a:t>
          </a:r>
          <a:endParaRPr lang="ru-RU" sz="2400" dirty="0">
            <a:solidFill>
              <a:schemeClr val="bg1"/>
            </a:solidFill>
          </a:endParaRPr>
        </a:p>
      </dgm:t>
    </dgm:pt>
    <dgm:pt modelId="{C6970A4B-2A48-4AD8-B0FB-1EA9775FBF46}" type="parTrans" cxnId="{DAC9EEB6-A4D7-41C9-B8FA-B128BB5B6E3C}">
      <dgm:prSet/>
      <dgm:spPr/>
      <dgm:t>
        <a:bodyPr/>
        <a:lstStyle/>
        <a:p>
          <a:endParaRPr lang="ru-RU"/>
        </a:p>
      </dgm:t>
    </dgm:pt>
    <dgm:pt modelId="{6D263917-BF94-472C-BE9C-F882A16CC948}" type="sibTrans" cxnId="{DAC9EEB6-A4D7-41C9-B8FA-B128BB5B6E3C}">
      <dgm:prSet/>
      <dgm:spPr/>
      <dgm:t>
        <a:bodyPr/>
        <a:lstStyle/>
        <a:p>
          <a:endParaRPr lang="ru-RU"/>
        </a:p>
      </dgm:t>
    </dgm:pt>
    <dgm:pt modelId="{14D7E4D2-5C33-4C27-BA4E-8B566F05E489}" type="pres">
      <dgm:prSet presAssocID="{60B2C9C2-D5F3-495B-98D4-E6256BEFDE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43D40E9-5C94-4CA6-9C8E-115AD441C581}" type="pres">
      <dgm:prSet presAssocID="{EA78164C-9BD5-4E62-9004-8DE8A84E4D7B}" presName="parentText" presStyleLbl="node1" presStyleIdx="0" presStyleCnt="4">
        <dgm:presLayoutVars>
          <dgm:chMax val="0"/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51E10BA0-1A2B-4955-8D5D-F91663F7A02B}" type="pres">
      <dgm:prSet presAssocID="{85202E62-9428-473B-AA0E-3C1E7469C334}" presName="spacer" presStyleCnt="0"/>
      <dgm:spPr/>
    </dgm:pt>
    <dgm:pt modelId="{935C90C2-7EF1-4594-824F-EDC26770F544}" type="pres">
      <dgm:prSet presAssocID="{DB91975C-5D5B-4802-8FF4-074ACF916F9D}" presName="parentText" presStyleLbl="node1" presStyleIdx="1" presStyleCnt="4">
        <dgm:presLayoutVars>
          <dgm:chMax val="0"/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A17381EB-076F-4BAF-BF21-107B2368B137}" type="pres">
      <dgm:prSet presAssocID="{792AE41F-0DCB-4A94-AEAA-58F7A122AD6B}" presName="spacer" presStyleCnt="0"/>
      <dgm:spPr/>
    </dgm:pt>
    <dgm:pt modelId="{E61C1A88-5639-481F-997D-3CB7B4424CB0}" type="pres">
      <dgm:prSet presAssocID="{F4B5784B-0056-46C1-AA45-2FF870B68E1F}" presName="parentText" presStyleLbl="node1" presStyleIdx="2" presStyleCnt="4">
        <dgm:presLayoutVars>
          <dgm:chMax val="0"/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6299CF03-0A3F-41C7-A7E5-0F4C3FA69FC1}" type="pres">
      <dgm:prSet presAssocID="{16CB1B18-0590-4933-885F-A6B548DA27FC}" presName="spacer" presStyleCnt="0"/>
      <dgm:spPr/>
    </dgm:pt>
    <dgm:pt modelId="{62E669F3-549A-41B4-86FB-AA4862ACD50F}" type="pres">
      <dgm:prSet presAssocID="{6F5F976E-DA6F-46DB-8B2A-1B8C8B4EEB7B}" presName="parentText" presStyleLbl="node1" presStyleIdx="3" presStyleCnt="4">
        <dgm:presLayoutVars>
          <dgm:chMax val="0"/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</dgm:ptLst>
  <dgm:cxnLst>
    <dgm:cxn modelId="{BCACB154-B1FE-40D5-A743-6AB2CF7AE3AC}" srcId="{60B2C9C2-D5F3-495B-98D4-E6256BEFDEA1}" destId="{EA78164C-9BD5-4E62-9004-8DE8A84E4D7B}" srcOrd="0" destOrd="0" parTransId="{B3FE8119-F1DD-4183-B637-14B29A12CB9E}" sibTransId="{85202E62-9428-473B-AA0E-3C1E7469C334}"/>
    <dgm:cxn modelId="{0AB1FC08-671C-4590-935F-F859849F35AA}" type="presOf" srcId="{60B2C9C2-D5F3-495B-98D4-E6256BEFDEA1}" destId="{14D7E4D2-5C33-4C27-BA4E-8B566F05E489}" srcOrd="0" destOrd="0" presId="urn:microsoft.com/office/officeart/2005/8/layout/vList2"/>
    <dgm:cxn modelId="{38EDB535-B3DF-478F-B4F9-0E3F96CEC91E}" type="presOf" srcId="{EA78164C-9BD5-4E62-9004-8DE8A84E4D7B}" destId="{E43D40E9-5C94-4CA6-9C8E-115AD441C581}" srcOrd="0" destOrd="0" presId="urn:microsoft.com/office/officeart/2005/8/layout/vList2"/>
    <dgm:cxn modelId="{09EBD18C-1A86-4D4D-B868-6D18B705DE74}" type="presOf" srcId="{6F5F976E-DA6F-46DB-8B2A-1B8C8B4EEB7B}" destId="{62E669F3-549A-41B4-86FB-AA4862ACD50F}" srcOrd="0" destOrd="0" presId="urn:microsoft.com/office/officeart/2005/8/layout/vList2"/>
    <dgm:cxn modelId="{433F9779-0AC8-4AE4-89E2-32A55ED2BA47}" srcId="{60B2C9C2-D5F3-495B-98D4-E6256BEFDEA1}" destId="{DB91975C-5D5B-4802-8FF4-074ACF916F9D}" srcOrd="1" destOrd="0" parTransId="{4EC9808C-4BC2-4A76-B817-7519FC4DDD9D}" sibTransId="{792AE41F-0DCB-4A94-AEAA-58F7A122AD6B}"/>
    <dgm:cxn modelId="{12894DA0-DDAD-4CFA-BE49-983E71258684}" srcId="{60B2C9C2-D5F3-495B-98D4-E6256BEFDEA1}" destId="{F4B5784B-0056-46C1-AA45-2FF870B68E1F}" srcOrd="2" destOrd="0" parTransId="{75572AC0-0C9D-4E0D-BA03-27A148C02EC0}" sibTransId="{16CB1B18-0590-4933-885F-A6B548DA27FC}"/>
    <dgm:cxn modelId="{DAC9EEB6-A4D7-41C9-B8FA-B128BB5B6E3C}" srcId="{60B2C9C2-D5F3-495B-98D4-E6256BEFDEA1}" destId="{6F5F976E-DA6F-46DB-8B2A-1B8C8B4EEB7B}" srcOrd="3" destOrd="0" parTransId="{C6970A4B-2A48-4AD8-B0FB-1EA9775FBF46}" sibTransId="{6D263917-BF94-472C-BE9C-F882A16CC948}"/>
    <dgm:cxn modelId="{482DC977-9644-46CE-B1DF-F9BE2EB3C2D8}" type="presOf" srcId="{F4B5784B-0056-46C1-AA45-2FF870B68E1F}" destId="{E61C1A88-5639-481F-997D-3CB7B4424CB0}" srcOrd="0" destOrd="0" presId="urn:microsoft.com/office/officeart/2005/8/layout/vList2"/>
    <dgm:cxn modelId="{639FEF51-5A08-4BA5-94EE-D25881D30486}" type="presOf" srcId="{DB91975C-5D5B-4802-8FF4-074ACF916F9D}" destId="{935C90C2-7EF1-4594-824F-EDC26770F544}" srcOrd="0" destOrd="0" presId="urn:microsoft.com/office/officeart/2005/8/layout/vList2"/>
    <dgm:cxn modelId="{887EC9F6-E838-4CB0-924C-3BA7D3A85432}" type="presParOf" srcId="{14D7E4D2-5C33-4C27-BA4E-8B566F05E489}" destId="{E43D40E9-5C94-4CA6-9C8E-115AD441C581}" srcOrd="0" destOrd="0" presId="urn:microsoft.com/office/officeart/2005/8/layout/vList2"/>
    <dgm:cxn modelId="{AD440C85-93D8-4F24-9532-2C485D0C1E77}" type="presParOf" srcId="{14D7E4D2-5C33-4C27-BA4E-8B566F05E489}" destId="{51E10BA0-1A2B-4955-8D5D-F91663F7A02B}" srcOrd="1" destOrd="0" presId="urn:microsoft.com/office/officeart/2005/8/layout/vList2"/>
    <dgm:cxn modelId="{D54ED00A-F781-4E88-94A3-FDDC5BE4301D}" type="presParOf" srcId="{14D7E4D2-5C33-4C27-BA4E-8B566F05E489}" destId="{935C90C2-7EF1-4594-824F-EDC26770F544}" srcOrd="2" destOrd="0" presId="urn:microsoft.com/office/officeart/2005/8/layout/vList2"/>
    <dgm:cxn modelId="{DAC6B0B2-9ACD-4877-B33B-66CE29A9934E}" type="presParOf" srcId="{14D7E4D2-5C33-4C27-BA4E-8B566F05E489}" destId="{A17381EB-076F-4BAF-BF21-107B2368B137}" srcOrd="3" destOrd="0" presId="urn:microsoft.com/office/officeart/2005/8/layout/vList2"/>
    <dgm:cxn modelId="{2749BE6E-A58D-4AC4-A40E-4FD0B069C50C}" type="presParOf" srcId="{14D7E4D2-5C33-4C27-BA4E-8B566F05E489}" destId="{E61C1A88-5639-481F-997D-3CB7B4424CB0}" srcOrd="4" destOrd="0" presId="urn:microsoft.com/office/officeart/2005/8/layout/vList2"/>
    <dgm:cxn modelId="{E1DDA06F-49F8-4553-8665-9523EA0120F8}" type="presParOf" srcId="{14D7E4D2-5C33-4C27-BA4E-8B566F05E489}" destId="{6299CF03-0A3F-41C7-A7E5-0F4C3FA69FC1}" srcOrd="5" destOrd="0" presId="urn:microsoft.com/office/officeart/2005/8/layout/vList2"/>
    <dgm:cxn modelId="{19C76852-5808-4CFB-9C62-8077CCA46E3A}" type="presParOf" srcId="{14D7E4D2-5C33-4C27-BA4E-8B566F05E489}" destId="{62E669F3-549A-41B4-86FB-AA4862ACD50F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7C4C5D9B-96F5-4076-89B2-3EB433DE969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76949DC-3CCF-41B0-BA6E-071A22180B2A}">
      <dgm:prSet/>
      <dgm:spPr/>
      <dgm:t>
        <a:bodyPr/>
        <a:lstStyle/>
        <a:p>
          <a:pPr rtl="0"/>
          <a:r>
            <a:rPr lang="ru-RU" b="1" dirty="0" smtClean="0">
              <a:solidFill>
                <a:schemeClr val="bg1"/>
              </a:solidFill>
            </a:rPr>
            <a:t>15. Пение </a:t>
          </a:r>
          <a:r>
            <a:rPr lang="ru-RU" dirty="0" smtClean="0">
              <a:solidFill>
                <a:schemeClr val="bg1"/>
              </a:solidFill>
            </a:rPr>
            <a:t>– важнейший элемент музыкального воспитания, т.к. голос – лучший и наиболее доступный инструмент. Этот общедоступный, бесплатный инструмент способен включить всех в активную музыкальную жизнь, а только это может привести к развитию музыкальной культуры. </a:t>
          </a:r>
          <a:endParaRPr lang="ru-RU" dirty="0">
            <a:solidFill>
              <a:schemeClr val="bg1"/>
            </a:solidFill>
          </a:endParaRPr>
        </a:p>
      </dgm:t>
    </dgm:pt>
    <dgm:pt modelId="{EA3771E4-10B7-416B-9096-1AE5959953A4}" type="parTrans" cxnId="{9A0241E9-C00B-42AA-AAB2-3BFD3AD7E4EE}">
      <dgm:prSet/>
      <dgm:spPr/>
      <dgm:t>
        <a:bodyPr/>
        <a:lstStyle/>
        <a:p>
          <a:endParaRPr lang="ru-RU"/>
        </a:p>
      </dgm:t>
    </dgm:pt>
    <dgm:pt modelId="{7D0A866C-4022-4328-80FD-BEC48DC142F0}" type="sibTrans" cxnId="{9A0241E9-C00B-42AA-AAB2-3BFD3AD7E4EE}">
      <dgm:prSet/>
      <dgm:spPr/>
      <dgm:t>
        <a:bodyPr/>
        <a:lstStyle/>
        <a:p>
          <a:endParaRPr lang="ru-RU"/>
        </a:p>
      </dgm:t>
    </dgm:pt>
    <dgm:pt modelId="{6C1E6096-8855-4D83-85F7-5F5CB4C6FAD6}">
      <dgm:prSet custT="1"/>
      <dgm:spPr/>
      <dgm:t>
        <a:bodyPr/>
        <a:lstStyle/>
        <a:p>
          <a:pPr rtl="0"/>
          <a:r>
            <a:rPr lang="ru-RU" sz="2000" dirty="0" smtClean="0">
              <a:solidFill>
                <a:schemeClr val="bg1"/>
              </a:solidFill>
            </a:rPr>
            <a:t>Ознакомление с мелодиями должно проходить путем их </a:t>
          </a:r>
          <a:r>
            <a:rPr lang="ru-RU" sz="2000" dirty="0" err="1" smtClean="0">
              <a:solidFill>
                <a:schemeClr val="bg1"/>
              </a:solidFill>
            </a:rPr>
            <a:t>пропевания</a:t>
          </a:r>
          <a:r>
            <a:rPr lang="ru-RU" sz="2000" dirty="0" smtClean="0">
              <a:solidFill>
                <a:schemeClr val="bg1"/>
              </a:solidFill>
            </a:rPr>
            <a:t>, а не путем их проигрывания на фортепиано.</a:t>
          </a:r>
          <a:endParaRPr lang="ru-RU" sz="2000" dirty="0">
            <a:solidFill>
              <a:schemeClr val="bg1"/>
            </a:solidFill>
          </a:endParaRPr>
        </a:p>
      </dgm:t>
    </dgm:pt>
    <dgm:pt modelId="{9327697B-3508-4301-BACD-8E6686943A3C}" type="parTrans" cxnId="{DE048577-8DC0-40C6-91F4-DA573EB42E96}">
      <dgm:prSet/>
      <dgm:spPr/>
      <dgm:t>
        <a:bodyPr/>
        <a:lstStyle/>
        <a:p>
          <a:endParaRPr lang="ru-RU"/>
        </a:p>
      </dgm:t>
    </dgm:pt>
    <dgm:pt modelId="{FD56F221-97C7-4E10-8E1F-32D115AAB4CE}" type="sibTrans" cxnId="{DE048577-8DC0-40C6-91F4-DA573EB42E96}">
      <dgm:prSet/>
      <dgm:spPr/>
      <dgm:t>
        <a:bodyPr/>
        <a:lstStyle/>
        <a:p>
          <a:endParaRPr lang="ru-RU"/>
        </a:p>
      </dgm:t>
    </dgm:pt>
    <dgm:pt modelId="{32D64BFC-8E5F-4021-B039-8D5C59822924}">
      <dgm:prSet custT="1"/>
      <dgm:spPr/>
      <dgm:t>
        <a:bodyPr/>
        <a:lstStyle/>
        <a:p>
          <a:pPr rtl="0"/>
          <a:r>
            <a:rPr lang="ru-RU" sz="2000" dirty="0" smtClean="0">
              <a:solidFill>
                <a:schemeClr val="bg1"/>
              </a:solidFill>
            </a:rPr>
            <a:t>ХОР при разучивании пьесы не должен опираться на фортепианное сопровождение; будет лучше, если участники хора овладеют чтением нот (ступени, релятивная система). </a:t>
          </a:r>
          <a:endParaRPr lang="ru-RU" sz="2000" dirty="0">
            <a:solidFill>
              <a:schemeClr val="bg1"/>
            </a:solidFill>
          </a:endParaRPr>
        </a:p>
      </dgm:t>
    </dgm:pt>
    <dgm:pt modelId="{0A5A2E9E-252D-498E-A2CB-21EE19CB617E}" type="parTrans" cxnId="{A5D90F39-9DF3-4107-A355-C8E9B823AB98}">
      <dgm:prSet/>
      <dgm:spPr/>
      <dgm:t>
        <a:bodyPr/>
        <a:lstStyle/>
        <a:p>
          <a:endParaRPr lang="ru-RU"/>
        </a:p>
      </dgm:t>
    </dgm:pt>
    <dgm:pt modelId="{105F07FD-9E92-456B-9AA3-52B7DD05862E}" type="sibTrans" cxnId="{A5D90F39-9DF3-4107-A355-C8E9B823AB98}">
      <dgm:prSet/>
      <dgm:spPr/>
      <dgm:t>
        <a:bodyPr/>
        <a:lstStyle/>
        <a:p>
          <a:endParaRPr lang="ru-RU"/>
        </a:p>
      </dgm:t>
    </dgm:pt>
    <dgm:pt modelId="{3590373B-B1E4-4D74-9EB3-6EC3BBD38258}">
      <dgm:prSet custT="1"/>
      <dgm:spPr/>
      <dgm:t>
        <a:bodyPr/>
        <a:lstStyle/>
        <a:p>
          <a:pPr rtl="0"/>
          <a:r>
            <a:rPr lang="ru-RU" sz="2000" dirty="0" smtClean="0">
              <a:solidFill>
                <a:schemeClr val="bg1"/>
              </a:solidFill>
            </a:rPr>
            <a:t>При пении использовать приёмы ощущения </a:t>
          </a:r>
          <a:r>
            <a:rPr lang="ru-RU" sz="2000" dirty="0" err="1" smtClean="0">
              <a:solidFill>
                <a:schemeClr val="bg1"/>
              </a:solidFill>
            </a:rPr>
            <a:t>двухголосия</a:t>
          </a:r>
          <a:r>
            <a:rPr lang="ru-RU" sz="2000" dirty="0" smtClean="0">
              <a:solidFill>
                <a:schemeClr val="bg1"/>
              </a:solidFill>
            </a:rPr>
            <a:t>, обращаясь к приемам «вопрос-ответ» или «</a:t>
          </a:r>
          <a:r>
            <a:rPr lang="ru-RU" sz="2000" dirty="0" err="1" smtClean="0">
              <a:solidFill>
                <a:schemeClr val="bg1"/>
              </a:solidFill>
            </a:rPr>
            <a:t>эхопение</a:t>
          </a:r>
          <a:r>
            <a:rPr lang="ru-RU" sz="2000" dirty="0" smtClean="0">
              <a:solidFill>
                <a:schemeClr val="bg1"/>
              </a:solidFill>
            </a:rPr>
            <a:t>». </a:t>
          </a:r>
          <a:endParaRPr lang="ru-RU" sz="2000" dirty="0">
            <a:solidFill>
              <a:schemeClr val="bg1"/>
            </a:solidFill>
          </a:endParaRPr>
        </a:p>
      </dgm:t>
    </dgm:pt>
    <dgm:pt modelId="{B71F32A3-8A60-4716-8C1B-1BDA3810C678}" type="parTrans" cxnId="{772457E7-8A46-4FC0-B3B8-0C2CB4830867}">
      <dgm:prSet/>
      <dgm:spPr/>
      <dgm:t>
        <a:bodyPr/>
        <a:lstStyle/>
        <a:p>
          <a:endParaRPr lang="ru-RU"/>
        </a:p>
      </dgm:t>
    </dgm:pt>
    <dgm:pt modelId="{B922440C-616B-4CE0-A20D-4685A4F69F7B}" type="sibTrans" cxnId="{772457E7-8A46-4FC0-B3B8-0C2CB4830867}">
      <dgm:prSet/>
      <dgm:spPr/>
      <dgm:t>
        <a:bodyPr/>
        <a:lstStyle/>
        <a:p>
          <a:endParaRPr lang="ru-RU"/>
        </a:p>
      </dgm:t>
    </dgm:pt>
    <dgm:pt modelId="{20E5A3D7-CA0B-4FC6-B8EB-22EA43E5720B}" type="pres">
      <dgm:prSet presAssocID="{7C4C5D9B-96F5-4076-89B2-3EB433DE969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D9385C-1BAF-4FE9-9F0B-B5EFF4A41AF0}" type="pres">
      <dgm:prSet presAssocID="{076949DC-3CCF-41B0-BA6E-071A22180B2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FF2E96-3D2C-4047-B4F5-B19F28ACD4A6}" type="pres">
      <dgm:prSet presAssocID="{7D0A866C-4022-4328-80FD-BEC48DC142F0}" presName="spacer" presStyleCnt="0"/>
      <dgm:spPr/>
    </dgm:pt>
    <dgm:pt modelId="{ACE67A8E-7705-4D77-97A9-48D53E31CAEC}" type="pres">
      <dgm:prSet presAssocID="{6C1E6096-8855-4D83-85F7-5F5CB4C6FAD6}" presName="parentText" presStyleLbl="node1" presStyleIdx="1" presStyleCnt="4">
        <dgm:presLayoutVars>
          <dgm:chMax val="0"/>
          <dgm:bulletEnabled val="1"/>
        </dgm:presLayoutVars>
      </dgm:prSet>
      <dgm:spPr>
        <a:prstGeom prst="leftRightArrow">
          <a:avLst/>
        </a:prstGeom>
      </dgm:spPr>
      <dgm:t>
        <a:bodyPr/>
        <a:lstStyle/>
        <a:p>
          <a:endParaRPr lang="ru-RU"/>
        </a:p>
      </dgm:t>
    </dgm:pt>
    <dgm:pt modelId="{CC0E5AAB-1D9E-422A-B54D-8901B3190C37}" type="pres">
      <dgm:prSet presAssocID="{FD56F221-97C7-4E10-8E1F-32D115AAB4CE}" presName="spacer" presStyleCnt="0"/>
      <dgm:spPr/>
    </dgm:pt>
    <dgm:pt modelId="{96B6A5E8-3F72-4658-9001-8058604F6B23}" type="pres">
      <dgm:prSet presAssocID="{32D64BFC-8E5F-4021-B039-8D5C59822924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1DD332-7559-4811-A91E-0B189980BC33}" type="pres">
      <dgm:prSet presAssocID="{105F07FD-9E92-456B-9AA3-52B7DD05862E}" presName="spacer" presStyleCnt="0"/>
      <dgm:spPr/>
    </dgm:pt>
    <dgm:pt modelId="{A8CC878C-0C4B-4F90-9730-DC522293E747}" type="pres">
      <dgm:prSet presAssocID="{3590373B-B1E4-4D74-9EB3-6EC3BBD38258}" presName="parentText" presStyleLbl="node1" presStyleIdx="3" presStyleCnt="4">
        <dgm:presLayoutVars>
          <dgm:chMax val="0"/>
          <dgm:bulletEnabled val="1"/>
        </dgm:presLayoutVars>
      </dgm:prSet>
      <dgm:spPr>
        <a:prstGeom prst="leftRightArrow">
          <a:avLst/>
        </a:prstGeom>
      </dgm:spPr>
      <dgm:t>
        <a:bodyPr/>
        <a:lstStyle/>
        <a:p>
          <a:endParaRPr lang="ru-RU"/>
        </a:p>
      </dgm:t>
    </dgm:pt>
  </dgm:ptLst>
  <dgm:cxnLst>
    <dgm:cxn modelId="{772457E7-8A46-4FC0-B3B8-0C2CB4830867}" srcId="{7C4C5D9B-96F5-4076-89B2-3EB433DE9694}" destId="{3590373B-B1E4-4D74-9EB3-6EC3BBD38258}" srcOrd="3" destOrd="0" parTransId="{B71F32A3-8A60-4716-8C1B-1BDA3810C678}" sibTransId="{B922440C-616B-4CE0-A20D-4685A4F69F7B}"/>
    <dgm:cxn modelId="{60DEB468-391E-4394-BA79-3CF7E63E59CF}" type="presOf" srcId="{3590373B-B1E4-4D74-9EB3-6EC3BBD38258}" destId="{A8CC878C-0C4B-4F90-9730-DC522293E747}" srcOrd="0" destOrd="0" presId="urn:microsoft.com/office/officeart/2005/8/layout/vList2"/>
    <dgm:cxn modelId="{A5D90F39-9DF3-4107-A355-C8E9B823AB98}" srcId="{7C4C5D9B-96F5-4076-89B2-3EB433DE9694}" destId="{32D64BFC-8E5F-4021-B039-8D5C59822924}" srcOrd="2" destOrd="0" parTransId="{0A5A2E9E-252D-498E-A2CB-21EE19CB617E}" sibTransId="{105F07FD-9E92-456B-9AA3-52B7DD05862E}"/>
    <dgm:cxn modelId="{CC676C4B-7C43-4154-AF3A-01DD24612BC1}" type="presOf" srcId="{32D64BFC-8E5F-4021-B039-8D5C59822924}" destId="{96B6A5E8-3F72-4658-9001-8058604F6B23}" srcOrd="0" destOrd="0" presId="urn:microsoft.com/office/officeart/2005/8/layout/vList2"/>
    <dgm:cxn modelId="{EB1F52C5-4661-43FC-AA25-66C08D1935CF}" type="presOf" srcId="{6C1E6096-8855-4D83-85F7-5F5CB4C6FAD6}" destId="{ACE67A8E-7705-4D77-97A9-48D53E31CAEC}" srcOrd="0" destOrd="0" presId="urn:microsoft.com/office/officeart/2005/8/layout/vList2"/>
    <dgm:cxn modelId="{59FE57CF-E59D-42E2-9781-26C17AC7E699}" type="presOf" srcId="{076949DC-3CCF-41B0-BA6E-071A22180B2A}" destId="{A5D9385C-1BAF-4FE9-9F0B-B5EFF4A41AF0}" srcOrd="0" destOrd="0" presId="urn:microsoft.com/office/officeart/2005/8/layout/vList2"/>
    <dgm:cxn modelId="{79F42F1A-68A4-44CD-A8A6-CA57085D759F}" type="presOf" srcId="{7C4C5D9B-96F5-4076-89B2-3EB433DE9694}" destId="{20E5A3D7-CA0B-4FC6-B8EB-22EA43E5720B}" srcOrd="0" destOrd="0" presId="urn:microsoft.com/office/officeart/2005/8/layout/vList2"/>
    <dgm:cxn modelId="{DE048577-8DC0-40C6-91F4-DA573EB42E96}" srcId="{7C4C5D9B-96F5-4076-89B2-3EB433DE9694}" destId="{6C1E6096-8855-4D83-85F7-5F5CB4C6FAD6}" srcOrd="1" destOrd="0" parTransId="{9327697B-3508-4301-BACD-8E6686943A3C}" sibTransId="{FD56F221-97C7-4E10-8E1F-32D115AAB4CE}"/>
    <dgm:cxn modelId="{9A0241E9-C00B-42AA-AAB2-3BFD3AD7E4EE}" srcId="{7C4C5D9B-96F5-4076-89B2-3EB433DE9694}" destId="{076949DC-3CCF-41B0-BA6E-071A22180B2A}" srcOrd="0" destOrd="0" parTransId="{EA3771E4-10B7-416B-9096-1AE5959953A4}" sibTransId="{7D0A866C-4022-4328-80FD-BEC48DC142F0}"/>
    <dgm:cxn modelId="{13B2EC2F-E6ED-4D5F-819E-5BE170BEE640}" type="presParOf" srcId="{20E5A3D7-CA0B-4FC6-B8EB-22EA43E5720B}" destId="{A5D9385C-1BAF-4FE9-9F0B-B5EFF4A41AF0}" srcOrd="0" destOrd="0" presId="urn:microsoft.com/office/officeart/2005/8/layout/vList2"/>
    <dgm:cxn modelId="{D7C626F2-296E-4F72-9B2B-DEC35C874AF8}" type="presParOf" srcId="{20E5A3D7-CA0B-4FC6-B8EB-22EA43E5720B}" destId="{DAFF2E96-3D2C-4047-B4F5-B19F28ACD4A6}" srcOrd="1" destOrd="0" presId="urn:microsoft.com/office/officeart/2005/8/layout/vList2"/>
    <dgm:cxn modelId="{9D81C4F4-F74A-4F70-9C4A-5D31049495C0}" type="presParOf" srcId="{20E5A3D7-CA0B-4FC6-B8EB-22EA43E5720B}" destId="{ACE67A8E-7705-4D77-97A9-48D53E31CAEC}" srcOrd="2" destOrd="0" presId="urn:microsoft.com/office/officeart/2005/8/layout/vList2"/>
    <dgm:cxn modelId="{147EE426-4D08-400B-9651-E858B812389A}" type="presParOf" srcId="{20E5A3D7-CA0B-4FC6-B8EB-22EA43E5720B}" destId="{CC0E5AAB-1D9E-422A-B54D-8901B3190C37}" srcOrd="3" destOrd="0" presId="urn:microsoft.com/office/officeart/2005/8/layout/vList2"/>
    <dgm:cxn modelId="{C6B4C41C-0872-4969-9542-E1B7095109B4}" type="presParOf" srcId="{20E5A3D7-CA0B-4FC6-B8EB-22EA43E5720B}" destId="{96B6A5E8-3F72-4658-9001-8058604F6B23}" srcOrd="4" destOrd="0" presId="urn:microsoft.com/office/officeart/2005/8/layout/vList2"/>
    <dgm:cxn modelId="{B298BAB8-0627-4EDD-9C1D-64E66A867196}" type="presParOf" srcId="{20E5A3D7-CA0B-4FC6-B8EB-22EA43E5720B}" destId="{4D1DD332-7559-4811-A91E-0B189980BC33}" srcOrd="5" destOrd="0" presId="urn:microsoft.com/office/officeart/2005/8/layout/vList2"/>
    <dgm:cxn modelId="{6B609F3C-DBFA-4D03-99FE-D4BFA8099F3B}" type="presParOf" srcId="{20E5A3D7-CA0B-4FC6-B8EB-22EA43E5720B}" destId="{A8CC878C-0C4B-4F90-9730-DC522293E74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F7A7CBBD-15BC-4FA2-A883-5A761333CB3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F4C9B2B-FB58-4F83-B85C-48F28CE44291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bg1"/>
              </a:solidFill>
            </a:rPr>
            <a:t>«Если ребенок не умеет играть на каком-либо  музыкальном инструменте, то только потому, что его этому не научили.</a:t>
          </a:r>
        </a:p>
        <a:p>
          <a:pPr rtl="0"/>
          <a:r>
            <a:rPr lang="ru-RU" sz="1800" dirty="0" smtClean="0">
              <a:solidFill>
                <a:schemeClr val="bg1"/>
              </a:solidFill>
            </a:rPr>
            <a:t>Была бы моя воля, я бы полностью изменил всю систему образования, чтобы она не только давала детям знания, но и «образовывала» их в полном смысле этого слова, воспитывала, раскрывала человеческий потенциал, основываясь на естественном развитии ребенка.</a:t>
          </a:r>
        </a:p>
        <a:p>
          <a:pPr rtl="0"/>
          <a:r>
            <a:rPr lang="ru-RU" sz="1800" dirty="0" smtClean="0">
              <a:solidFill>
                <a:schemeClr val="bg1"/>
              </a:solidFill>
            </a:rPr>
            <a:t>Именно поэтому я прилагаю все силы к распространению методики воспитания талантов. Только от воспитания зависит, кем станет тот или иной ребенок.</a:t>
          </a:r>
        </a:p>
        <a:p>
          <a:pPr rtl="0"/>
          <a:r>
            <a:rPr lang="ru-RU" sz="1800" dirty="0" smtClean="0">
              <a:solidFill>
                <a:schemeClr val="bg1"/>
              </a:solidFill>
            </a:rPr>
            <a:t>И я прилагаю все свои силы, чтобы эти мечты стали явью, так как убежден, что все дети рождаются с неисчерпаемым потенциалом».</a:t>
          </a:r>
          <a:endParaRPr lang="ru-RU" sz="1800" dirty="0">
            <a:solidFill>
              <a:schemeClr val="bg1"/>
            </a:solidFill>
          </a:endParaRPr>
        </a:p>
      </dgm:t>
    </dgm:pt>
    <dgm:pt modelId="{42EAED13-F6EF-4D15-9DED-EFA3BB51E3EB}" type="parTrans" cxnId="{5C5828D1-4D45-40AD-A861-B6FE76E0DB9E}">
      <dgm:prSet/>
      <dgm:spPr/>
      <dgm:t>
        <a:bodyPr/>
        <a:lstStyle/>
        <a:p>
          <a:endParaRPr lang="ru-RU"/>
        </a:p>
      </dgm:t>
    </dgm:pt>
    <dgm:pt modelId="{45EFD18D-823B-45CD-8027-2CC0DF396D1F}" type="sibTrans" cxnId="{5C5828D1-4D45-40AD-A861-B6FE76E0DB9E}">
      <dgm:prSet/>
      <dgm:spPr/>
      <dgm:t>
        <a:bodyPr/>
        <a:lstStyle/>
        <a:p>
          <a:endParaRPr lang="ru-RU"/>
        </a:p>
      </dgm:t>
    </dgm:pt>
    <dgm:pt modelId="{20177733-5D98-4CBF-9E54-210F9DF6603D}" type="pres">
      <dgm:prSet presAssocID="{F7A7CBBD-15BC-4FA2-A883-5A761333CB3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8348139-FB50-4521-8220-9C1BF9025003}" type="pres">
      <dgm:prSet presAssocID="{5F4C9B2B-FB58-4F83-B85C-48F28CE44291}" presName="parentText" presStyleLbl="node1" presStyleIdx="0" presStyleCnt="1" custScaleY="109032" custLinFactNeighborX="-346" custLinFactNeighborY="-497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C5828D1-4D45-40AD-A861-B6FE76E0DB9E}" srcId="{F7A7CBBD-15BC-4FA2-A883-5A761333CB38}" destId="{5F4C9B2B-FB58-4F83-B85C-48F28CE44291}" srcOrd="0" destOrd="0" parTransId="{42EAED13-F6EF-4D15-9DED-EFA3BB51E3EB}" sibTransId="{45EFD18D-823B-45CD-8027-2CC0DF396D1F}"/>
    <dgm:cxn modelId="{6E39DD49-8DCC-4ECB-8CA4-A9E99753F246}" type="presOf" srcId="{5F4C9B2B-FB58-4F83-B85C-48F28CE44291}" destId="{B8348139-FB50-4521-8220-9C1BF9025003}" srcOrd="0" destOrd="0" presId="urn:microsoft.com/office/officeart/2005/8/layout/vList2"/>
    <dgm:cxn modelId="{ACD9B720-C455-4B13-8626-F77BC719A5F7}" type="presOf" srcId="{F7A7CBBD-15BC-4FA2-A883-5A761333CB38}" destId="{20177733-5D98-4CBF-9E54-210F9DF6603D}" srcOrd="0" destOrd="0" presId="urn:microsoft.com/office/officeart/2005/8/layout/vList2"/>
    <dgm:cxn modelId="{19D6B518-74E9-400C-A650-3AFA31CA07B8}" type="presParOf" srcId="{20177733-5D98-4CBF-9E54-210F9DF6603D}" destId="{B8348139-FB50-4521-8220-9C1BF902500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E1EA980E-179B-4241-8FEF-9D620622084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C2D0E5E-10BF-48A8-B5D8-C403DF5469E0}">
      <dgm:prSet custT="1"/>
      <dgm:spPr/>
      <dgm:t>
        <a:bodyPr/>
        <a:lstStyle/>
        <a:p>
          <a:pPr algn="ctr" rtl="0"/>
          <a:r>
            <a:rPr lang="ru-RU" sz="1600" i="0" u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17. Доктор </a:t>
          </a:r>
          <a:r>
            <a:rPr lang="ru-RU" sz="1600" i="0" u="none" dirty="0" err="1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Шиничи</a:t>
          </a:r>
          <a:r>
            <a:rPr lang="ru-RU" sz="1600" i="0" u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i="0" u="none" dirty="0" err="1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Сузуки</a:t>
          </a:r>
          <a:r>
            <a:rPr lang="ru-RU" sz="1600" i="0" u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начинал обучать детей играть на скрипке с двухлетнего возраста. Его ансамбли, состоящие из пятилетних скрипачей, исполняющих произведения Вивальди и Моцарта, потрясли мир.</a:t>
          </a:r>
          <a:endParaRPr lang="ru-RU" sz="1600" i="0" u="none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1740EBD-423D-41AD-BBFC-221970D4F723}" type="parTrans" cxnId="{1D841524-8352-4440-BD12-F320B51836B2}">
      <dgm:prSet/>
      <dgm:spPr/>
      <dgm:t>
        <a:bodyPr/>
        <a:lstStyle/>
        <a:p>
          <a:endParaRPr lang="ru-RU"/>
        </a:p>
      </dgm:t>
    </dgm:pt>
    <dgm:pt modelId="{86C01263-2F94-4A84-A356-FBB397E66E14}" type="sibTrans" cxnId="{1D841524-8352-4440-BD12-F320B51836B2}">
      <dgm:prSet/>
      <dgm:spPr/>
      <dgm:t>
        <a:bodyPr/>
        <a:lstStyle/>
        <a:p>
          <a:endParaRPr lang="ru-RU"/>
        </a:p>
      </dgm:t>
    </dgm:pt>
    <dgm:pt modelId="{89DCA111-76CA-4A16-B1D5-B086F319DB77}">
      <dgm:prSet custT="1"/>
      <dgm:spPr/>
      <dgm:t>
        <a:bodyPr/>
        <a:lstStyle/>
        <a:p>
          <a:pPr algn="ctr" rtl="0"/>
          <a:r>
            <a:rPr lang="ru-RU" sz="2400" i="0" u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основные положения его методики известны и доступны:</a:t>
          </a:r>
          <a:endParaRPr lang="ru-RU" sz="2400" i="0" u="none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AB19D17-E5C4-49FA-AD76-5AFA9F045173}" type="parTrans" cxnId="{E4C6A543-AECF-49B5-9E36-6876AAD45906}">
      <dgm:prSet/>
      <dgm:spPr/>
      <dgm:t>
        <a:bodyPr/>
        <a:lstStyle/>
        <a:p>
          <a:endParaRPr lang="ru-RU"/>
        </a:p>
      </dgm:t>
    </dgm:pt>
    <dgm:pt modelId="{552990D7-0B5B-4BC2-AD43-0CD39248F6BB}" type="sibTrans" cxnId="{E4C6A543-AECF-49B5-9E36-6876AAD45906}">
      <dgm:prSet/>
      <dgm:spPr/>
      <dgm:t>
        <a:bodyPr/>
        <a:lstStyle/>
        <a:p>
          <a:endParaRPr lang="ru-RU"/>
        </a:p>
      </dgm:t>
    </dgm:pt>
    <dgm:pt modelId="{C39BC467-60A0-4DFB-ABF9-1D48DBF63D1F}">
      <dgm:prSet custT="1"/>
      <dgm:spPr/>
      <dgm:t>
        <a:bodyPr/>
        <a:lstStyle/>
        <a:p>
          <a:pPr algn="ctr" rtl="0"/>
          <a:r>
            <a:rPr lang="ru-RU" sz="1600" i="0" u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Все дети от рождения музыкальны!!!</a:t>
          </a:r>
          <a:endParaRPr lang="ru-RU" sz="1600" i="0" u="none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736321D-0057-4584-A657-3F95C1474CE2}" type="parTrans" cxnId="{DE43AB18-BF02-4399-A883-A1963BA99530}">
      <dgm:prSet/>
      <dgm:spPr/>
      <dgm:t>
        <a:bodyPr/>
        <a:lstStyle/>
        <a:p>
          <a:endParaRPr lang="ru-RU"/>
        </a:p>
      </dgm:t>
    </dgm:pt>
    <dgm:pt modelId="{6BFCE3FB-391E-4B62-89A4-83A056CF1851}" type="sibTrans" cxnId="{DE43AB18-BF02-4399-A883-A1963BA99530}">
      <dgm:prSet/>
      <dgm:spPr/>
      <dgm:t>
        <a:bodyPr/>
        <a:lstStyle/>
        <a:p>
          <a:endParaRPr lang="ru-RU"/>
        </a:p>
      </dgm:t>
    </dgm:pt>
    <dgm:pt modelId="{B03AD4B3-42CB-4A14-9C7E-17CEE58A961E}">
      <dgm:prSet custT="1"/>
      <dgm:spPr/>
      <dgm:t>
        <a:bodyPr/>
        <a:lstStyle/>
        <a:p>
          <a:pPr algn="ctr" rtl="0"/>
          <a:r>
            <a:rPr lang="ru-RU" sz="1600" i="0" u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Важно разглядеть и вывести на свет эти способности!!! </a:t>
          </a:r>
          <a:endParaRPr lang="ru-RU" sz="1600" i="0" u="none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2370C85-6DF0-4221-B043-F9F2E6CD0858}" type="parTrans" cxnId="{F3020EA5-059A-4DA1-98E8-87E271DE72EC}">
      <dgm:prSet/>
      <dgm:spPr/>
      <dgm:t>
        <a:bodyPr/>
        <a:lstStyle/>
        <a:p>
          <a:endParaRPr lang="ru-RU"/>
        </a:p>
      </dgm:t>
    </dgm:pt>
    <dgm:pt modelId="{EBEF2E86-0F68-4695-B736-6ACE74C36017}" type="sibTrans" cxnId="{F3020EA5-059A-4DA1-98E8-87E271DE72EC}">
      <dgm:prSet/>
      <dgm:spPr/>
      <dgm:t>
        <a:bodyPr/>
        <a:lstStyle/>
        <a:p>
          <a:endParaRPr lang="ru-RU"/>
        </a:p>
      </dgm:t>
    </dgm:pt>
    <dgm:pt modelId="{D15924E5-CB38-4772-8209-B48C3E324A20}">
      <dgm:prSet custT="1"/>
      <dgm:spPr/>
      <dgm:t>
        <a:bodyPr/>
        <a:lstStyle/>
        <a:p>
          <a:pPr algn="ctr" rtl="0"/>
          <a:r>
            <a:rPr lang="ru-RU" sz="1600" i="0" u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Любовь к детям – это путь к успеху!!!</a:t>
          </a:r>
          <a:endParaRPr lang="ru-RU" sz="1600" i="0" u="none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9F07D22-C474-4FFB-899A-1082CB1DA335}" type="parTrans" cxnId="{C8981A94-7706-4A15-B2AA-C5EB1A7712F9}">
      <dgm:prSet/>
      <dgm:spPr/>
      <dgm:t>
        <a:bodyPr/>
        <a:lstStyle/>
        <a:p>
          <a:endParaRPr lang="ru-RU"/>
        </a:p>
      </dgm:t>
    </dgm:pt>
    <dgm:pt modelId="{66D79CCE-0D1A-45B4-B2A0-647A89F17258}" type="sibTrans" cxnId="{C8981A94-7706-4A15-B2AA-C5EB1A7712F9}">
      <dgm:prSet/>
      <dgm:spPr/>
      <dgm:t>
        <a:bodyPr/>
        <a:lstStyle/>
        <a:p>
          <a:endParaRPr lang="ru-RU"/>
        </a:p>
      </dgm:t>
    </dgm:pt>
    <dgm:pt modelId="{06767885-F15D-41CF-9EDB-EE2C0D5ED841}">
      <dgm:prSet custT="1"/>
      <dgm:spPr/>
      <dgm:t>
        <a:bodyPr/>
        <a:lstStyle/>
        <a:p>
          <a:pPr algn="ctr" rtl="0"/>
          <a:r>
            <a:rPr lang="ru-RU" sz="1400" i="0" u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Иногда нужно быть строгим или требовательным учителем, но всегда нужно искренне любить своего ученика. Притворяться в этом деле </a:t>
          </a:r>
          <a:r>
            <a:rPr lang="ru-RU" sz="1400" i="0" u="none" dirty="0" err="1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бесполезно.Дети</a:t>
          </a:r>
          <a:r>
            <a:rPr lang="ru-RU" sz="1400" i="0" u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очень тонко чувствуют обман и фальшь!!! </a:t>
          </a:r>
          <a:endParaRPr lang="ru-RU" sz="1400" i="0" u="none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9626229-C1FE-46A5-9FF8-24CEC3410247}" type="parTrans" cxnId="{6ED1D9FE-AFBF-4510-B146-1BEB5A0FC9D2}">
      <dgm:prSet/>
      <dgm:spPr/>
      <dgm:t>
        <a:bodyPr/>
        <a:lstStyle/>
        <a:p>
          <a:endParaRPr lang="ru-RU"/>
        </a:p>
      </dgm:t>
    </dgm:pt>
    <dgm:pt modelId="{6125956E-9DB9-4DF4-B2EB-569ED62B3300}" type="sibTrans" cxnId="{6ED1D9FE-AFBF-4510-B146-1BEB5A0FC9D2}">
      <dgm:prSet/>
      <dgm:spPr/>
      <dgm:t>
        <a:bodyPr/>
        <a:lstStyle/>
        <a:p>
          <a:endParaRPr lang="ru-RU"/>
        </a:p>
      </dgm:t>
    </dgm:pt>
    <dgm:pt modelId="{49182F54-2140-48A2-B735-C8FEF711D1E5}">
      <dgm:prSet custT="1"/>
      <dgm:spPr/>
      <dgm:t>
        <a:bodyPr/>
        <a:lstStyle/>
        <a:p>
          <a:pPr algn="ctr" rtl="0"/>
          <a:r>
            <a:rPr lang="ru-RU" sz="1600" i="0" u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Родители – главные учителя.!!!</a:t>
          </a:r>
          <a:endParaRPr lang="ru-RU" sz="1600" i="0" u="none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4C9BBE4-EF14-4592-AFCD-94A7B7D17735}" type="parTrans" cxnId="{9089AC90-0F51-4063-8803-B129202AAD66}">
      <dgm:prSet/>
      <dgm:spPr/>
      <dgm:t>
        <a:bodyPr/>
        <a:lstStyle/>
        <a:p>
          <a:endParaRPr lang="ru-RU"/>
        </a:p>
      </dgm:t>
    </dgm:pt>
    <dgm:pt modelId="{8097A57E-017B-4291-9A6D-DBFC2ECA1E9B}" type="sibTrans" cxnId="{9089AC90-0F51-4063-8803-B129202AAD66}">
      <dgm:prSet/>
      <dgm:spPr/>
      <dgm:t>
        <a:bodyPr/>
        <a:lstStyle/>
        <a:p>
          <a:endParaRPr lang="ru-RU"/>
        </a:p>
      </dgm:t>
    </dgm:pt>
    <dgm:pt modelId="{519BC773-A4E0-4343-87B0-9D68B342B07C}">
      <dgm:prSet custT="1"/>
      <dgm:spPr/>
      <dgm:t>
        <a:bodyPr/>
        <a:lstStyle/>
        <a:p>
          <a:pPr algn="ctr" rtl="0"/>
          <a:r>
            <a:rPr lang="ru-RU" sz="1600" i="0" u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Никто не любит ребенка больше, чем его родители!!! </a:t>
          </a:r>
          <a:endParaRPr lang="ru-RU" sz="1600" i="0" u="none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C9D8C78-7C60-4BBE-85FA-A755C2914FBD}" type="parTrans" cxnId="{D3D2FBB2-4E62-447A-9893-F69C431DB9DF}">
      <dgm:prSet/>
      <dgm:spPr/>
      <dgm:t>
        <a:bodyPr/>
        <a:lstStyle/>
        <a:p>
          <a:endParaRPr lang="ru-RU"/>
        </a:p>
      </dgm:t>
    </dgm:pt>
    <dgm:pt modelId="{94BA9468-5CF6-45EB-9ACE-A14E6CAE8FEA}" type="sibTrans" cxnId="{D3D2FBB2-4E62-447A-9893-F69C431DB9DF}">
      <dgm:prSet/>
      <dgm:spPr/>
      <dgm:t>
        <a:bodyPr/>
        <a:lstStyle/>
        <a:p>
          <a:endParaRPr lang="ru-RU"/>
        </a:p>
      </dgm:t>
    </dgm:pt>
    <dgm:pt modelId="{06A7FE0F-5F78-45A3-B6A8-BB297AD45AED}">
      <dgm:prSet custT="1"/>
      <dgm:spPr/>
      <dgm:t>
        <a:bodyPr/>
        <a:lstStyle/>
        <a:p>
          <a:pPr algn="ctr" rtl="0"/>
          <a:r>
            <a:rPr lang="ru-RU" sz="1400" i="0" u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Достаточно с детства окружить ребенка прекрасной музыкой, так же как он "окружен" звуками родной речи (играть на инструменте так же естественно как говорить)!!!</a:t>
          </a:r>
          <a:endParaRPr lang="ru-RU" sz="1400" i="0" u="none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7A2CF73-B4D3-4CE6-BE19-8CE06B7D0D2F}" type="parTrans" cxnId="{B0E32820-394F-4676-9EE8-4F080012ADB3}">
      <dgm:prSet/>
      <dgm:spPr/>
      <dgm:t>
        <a:bodyPr/>
        <a:lstStyle/>
        <a:p>
          <a:endParaRPr lang="ru-RU"/>
        </a:p>
      </dgm:t>
    </dgm:pt>
    <dgm:pt modelId="{C3244FED-1735-4D1E-A2E0-CB3778C9D0D6}" type="sibTrans" cxnId="{B0E32820-394F-4676-9EE8-4F080012ADB3}">
      <dgm:prSet/>
      <dgm:spPr/>
      <dgm:t>
        <a:bodyPr/>
        <a:lstStyle/>
        <a:p>
          <a:endParaRPr lang="ru-RU"/>
        </a:p>
      </dgm:t>
    </dgm:pt>
    <dgm:pt modelId="{C08A1897-7B31-4F8A-8106-9C62DA134D1F}" type="pres">
      <dgm:prSet presAssocID="{E1EA980E-179B-4241-8FEF-9D620622084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55F0F68-2582-4904-B059-9241FCE4DC9C}" type="pres">
      <dgm:prSet presAssocID="{6C2D0E5E-10BF-48A8-B5D8-C403DF5469E0}" presName="parentText" presStyleLbl="node1" presStyleIdx="0" presStyleCnt="9" custLinFactY="-2388" custLinFactNeighborY="-100000">
        <dgm:presLayoutVars>
          <dgm:chMax val="0"/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C5865C8C-7945-4402-8BF5-C038A816862C}" type="pres">
      <dgm:prSet presAssocID="{86C01263-2F94-4A84-A356-FBB397E66E14}" presName="spacer" presStyleCnt="0"/>
      <dgm:spPr/>
    </dgm:pt>
    <dgm:pt modelId="{18D563AE-181D-41B9-9921-AED6B29DF2A5}" type="pres">
      <dgm:prSet presAssocID="{89DCA111-76CA-4A16-B1D5-B086F319DB77}" presName="parentText" presStyleLbl="node1" presStyleIdx="1" presStyleCnt="9">
        <dgm:presLayoutVars>
          <dgm:chMax val="0"/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D78EBDB1-82DA-40E2-A39D-B5AC6AD0BE00}" type="pres">
      <dgm:prSet presAssocID="{552990D7-0B5B-4BC2-AD43-0CD39248F6BB}" presName="spacer" presStyleCnt="0"/>
      <dgm:spPr/>
    </dgm:pt>
    <dgm:pt modelId="{043F5CC1-5C87-4EBC-AB77-BD4D59423FB6}" type="pres">
      <dgm:prSet presAssocID="{C39BC467-60A0-4DFB-ABF9-1D48DBF63D1F}" presName="parentText" presStyleLbl="node1" presStyleIdx="2" presStyleCnt="9">
        <dgm:presLayoutVars>
          <dgm:chMax val="0"/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FB0EBB53-12D7-4D94-A297-345C5C0A62ED}" type="pres">
      <dgm:prSet presAssocID="{6BFCE3FB-391E-4B62-89A4-83A056CF1851}" presName="spacer" presStyleCnt="0"/>
      <dgm:spPr/>
    </dgm:pt>
    <dgm:pt modelId="{24A3468F-21DA-4FCC-AE34-7944BDC794DC}" type="pres">
      <dgm:prSet presAssocID="{B03AD4B3-42CB-4A14-9C7E-17CEE58A961E}" presName="parentText" presStyleLbl="node1" presStyleIdx="3" presStyleCnt="9">
        <dgm:presLayoutVars>
          <dgm:chMax val="0"/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B40994CF-AED2-48EF-8AAA-69360978AE48}" type="pres">
      <dgm:prSet presAssocID="{EBEF2E86-0F68-4695-B736-6ACE74C36017}" presName="spacer" presStyleCnt="0"/>
      <dgm:spPr/>
    </dgm:pt>
    <dgm:pt modelId="{3926D827-2B3D-4F7F-9841-5B9511B221C3}" type="pres">
      <dgm:prSet presAssocID="{D15924E5-CB38-4772-8209-B48C3E324A20}" presName="parentText" presStyleLbl="node1" presStyleIdx="4" presStyleCnt="9">
        <dgm:presLayoutVars>
          <dgm:chMax val="0"/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AB326C2E-5C1F-4086-99E9-128EFE5D02CC}" type="pres">
      <dgm:prSet presAssocID="{66D79CCE-0D1A-45B4-B2A0-647A89F17258}" presName="spacer" presStyleCnt="0"/>
      <dgm:spPr/>
    </dgm:pt>
    <dgm:pt modelId="{96F3D68A-BB90-487D-A570-993060FC5B9E}" type="pres">
      <dgm:prSet presAssocID="{06767885-F15D-41CF-9EDB-EE2C0D5ED841}" presName="parentText" presStyleLbl="node1" presStyleIdx="5" presStyleCnt="9">
        <dgm:presLayoutVars>
          <dgm:chMax val="0"/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2C41B337-E2B9-49B9-A62C-F55011FA9888}" type="pres">
      <dgm:prSet presAssocID="{6125956E-9DB9-4DF4-B2EB-569ED62B3300}" presName="spacer" presStyleCnt="0"/>
      <dgm:spPr/>
    </dgm:pt>
    <dgm:pt modelId="{A4C8E7D0-BE79-4BE3-892B-3B7A3254196E}" type="pres">
      <dgm:prSet presAssocID="{49182F54-2140-48A2-B735-C8FEF711D1E5}" presName="parentText" presStyleLbl="node1" presStyleIdx="6" presStyleCnt="9">
        <dgm:presLayoutVars>
          <dgm:chMax val="0"/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430C71B8-9AC4-4836-BB6F-86DE34403BD5}" type="pres">
      <dgm:prSet presAssocID="{8097A57E-017B-4291-9A6D-DBFC2ECA1E9B}" presName="spacer" presStyleCnt="0"/>
      <dgm:spPr/>
    </dgm:pt>
    <dgm:pt modelId="{E36A3645-2FAC-4291-A4A1-2AFA6E2042B2}" type="pres">
      <dgm:prSet presAssocID="{519BC773-A4E0-4343-87B0-9D68B342B07C}" presName="parentText" presStyleLbl="node1" presStyleIdx="7" presStyleCnt="9">
        <dgm:presLayoutVars>
          <dgm:chMax val="0"/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674E2D2D-4135-434E-A575-B573182DF809}" type="pres">
      <dgm:prSet presAssocID="{94BA9468-5CF6-45EB-9ACE-A14E6CAE8FEA}" presName="spacer" presStyleCnt="0"/>
      <dgm:spPr/>
    </dgm:pt>
    <dgm:pt modelId="{B6746497-FEB6-48F2-BE5F-6CB207A2E04B}" type="pres">
      <dgm:prSet presAssocID="{06A7FE0F-5F78-45A3-B6A8-BB297AD45AED}" presName="parentText" presStyleLbl="node1" presStyleIdx="8" presStyleCnt="9">
        <dgm:presLayoutVars>
          <dgm:chMax val="0"/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</dgm:ptLst>
  <dgm:cxnLst>
    <dgm:cxn modelId="{00ABF2BB-E4C4-4605-A97D-E8F360178FA5}" type="presOf" srcId="{89DCA111-76CA-4A16-B1D5-B086F319DB77}" destId="{18D563AE-181D-41B9-9921-AED6B29DF2A5}" srcOrd="0" destOrd="0" presId="urn:microsoft.com/office/officeart/2005/8/layout/vList2"/>
    <dgm:cxn modelId="{2FF64A0D-56CD-45BB-8ACF-93479C04CE37}" type="presOf" srcId="{D15924E5-CB38-4772-8209-B48C3E324A20}" destId="{3926D827-2B3D-4F7F-9841-5B9511B221C3}" srcOrd="0" destOrd="0" presId="urn:microsoft.com/office/officeart/2005/8/layout/vList2"/>
    <dgm:cxn modelId="{C8981A94-7706-4A15-B2AA-C5EB1A7712F9}" srcId="{E1EA980E-179B-4241-8FEF-9D620622084D}" destId="{D15924E5-CB38-4772-8209-B48C3E324A20}" srcOrd="4" destOrd="0" parTransId="{69F07D22-C474-4FFB-899A-1082CB1DA335}" sibTransId="{66D79CCE-0D1A-45B4-B2A0-647A89F17258}"/>
    <dgm:cxn modelId="{F3020EA5-059A-4DA1-98E8-87E271DE72EC}" srcId="{E1EA980E-179B-4241-8FEF-9D620622084D}" destId="{B03AD4B3-42CB-4A14-9C7E-17CEE58A961E}" srcOrd="3" destOrd="0" parTransId="{E2370C85-6DF0-4221-B043-F9F2E6CD0858}" sibTransId="{EBEF2E86-0F68-4695-B736-6ACE74C36017}"/>
    <dgm:cxn modelId="{B0E32820-394F-4676-9EE8-4F080012ADB3}" srcId="{E1EA980E-179B-4241-8FEF-9D620622084D}" destId="{06A7FE0F-5F78-45A3-B6A8-BB297AD45AED}" srcOrd="8" destOrd="0" parTransId="{07A2CF73-B4D3-4CE6-BE19-8CE06B7D0D2F}" sibTransId="{C3244FED-1735-4D1E-A2E0-CB3778C9D0D6}"/>
    <dgm:cxn modelId="{9089AC90-0F51-4063-8803-B129202AAD66}" srcId="{E1EA980E-179B-4241-8FEF-9D620622084D}" destId="{49182F54-2140-48A2-B735-C8FEF711D1E5}" srcOrd="6" destOrd="0" parTransId="{F4C9BBE4-EF14-4592-AFCD-94A7B7D17735}" sibTransId="{8097A57E-017B-4291-9A6D-DBFC2ECA1E9B}"/>
    <dgm:cxn modelId="{DE43AB18-BF02-4399-A883-A1963BA99530}" srcId="{E1EA980E-179B-4241-8FEF-9D620622084D}" destId="{C39BC467-60A0-4DFB-ABF9-1D48DBF63D1F}" srcOrd="2" destOrd="0" parTransId="{8736321D-0057-4584-A657-3F95C1474CE2}" sibTransId="{6BFCE3FB-391E-4B62-89A4-83A056CF1851}"/>
    <dgm:cxn modelId="{F7F0496F-C056-4C01-B5EF-A87CE30D6A6B}" type="presOf" srcId="{B03AD4B3-42CB-4A14-9C7E-17CEE58A961E}" destId="{24A3468F-21DA-4FCC-AE34-7944BDC794DC}" srcOrd="0" destOrd="0" presId="urn:microsoft.com/office/officeart/2005/8/layout/vList2"/>
    <dgm:cxn modelId="{E4BDC6C8-40ED-4833-B377-5BD08DEB8715}" type="presOf" srcId="{6C2D0E5E-10BF-48A8-B5D8-C403DF5469E0}" destId="{355F0F68-2582-4904-B059-9241FCE4DC9C}" srcOrd="0" destOrd="0" presId="urn:microsoft.com/office/officeart/2005/8/layout/vList2"/>
    <dgm:cxn modelId="{00D22D36-5757-4D95-B61A-2DAE0A442232}" type="presOf" srcId="{06767885-F15D-41CF-9EDB-EE2C0D5ED841}" destId="{96F3D68A-BB90-487D-A570-993060FC5B9E}" srcOrd="0" destOrd="0" presId="urn:microsoft.com/office/officeart/2005/8/layout/vList2"/>
    <dgm:cxn modelId="{D3D2FBB2-4E62-447A-9893-F69C431DB9DF}" srcId="{E1EA980E-179B-4241-8FEF-9D620622084D}" destId="{519BC773-A4E0-4343-87B0-9D68B342B07C}" srcOrd="7" destOrd="0" parTransId="{0C9D8C78-7C60-4BBE-85FA-A755C2914FBD}" sibTransId="{94BA9468-5CF6-45EB-9ACE-A14E6CAE8FEA}"/>
    <dgm:cxn modelId="{1D841524-8352-4440-BD12-F320B51836B2}" srcId="{E1EA980E-179B-4241-8FEF-9D620622084D}" destId="{6C2D0E5E-10BF-48A8-B5D8-C403DF5469E0}" srcOrd="0" destOrd="0" parTransId="{21740EBD-423D-41AD-BBFC-221970D4F723}" sibTransId="{86C01263-2F94-4A84-A356-FBB397E66E14}"/>
    <dgm:cxn modelId="{C87D9664-F177-4FAE-90DE-8A840E68FF3F}" type="presOf" srcId="{E1EA980E-179B-4241-8FEF-9D620622084D}" destId="{C08A1897-7B31-4F8A-8106-9C62DA134D1F}" srcOrd="0" destOrd="0" presId="urn:microsoft.com/office/officeart/2005/8/layout/vList2"/>
    <dgm:cxn modelId="{6ED1D9FE-AFBF-4510-B146-1BEB5A0FC9D2}" srcId="{E1EA980E-179B-4241-8FEF-9D620622084D}" destId="{06767885-F15D-41CF-9EDB-EE2C0D5ED841}" srcOrd="5" destOrd="0" parTransId="{19626229-C1FE-46A5-9FF8-24CEC3410247}" sibTransId="{6125956E-9DB9-4DF4-B2EB-569ED62B3300}"/>
    <dgm:cxn modelId="{CCE04459-8327-4932-9DB3-71B377E77AFF}" type="presOf" srcId="{06A7FE0F-5F78-45A3-B6A8-BB297AD45AED}" destId="{B6746497-FEB6-48F2-BE5F-6CB207A2E04B}" srcOrd="0" destOrd="0" presId="urn:microsoft.com/office/officeart/2005/8/layout/vList2"/>
    <dgm:cxn modelId="{EFD19BD9-51C7-43CF-93DE-7078904F6A43}" type="presOf" srcId="{C39BC467-60A0-4DFB-ABF9-1D48DBF63D1F}" destId="{043F5CC1-5C87-4EBC-AB77-BD4D59423FB6}" srcOrd="0" destOrd="0" presId="urn:microsoft.com/office/officeart/2005/8/layout/vList2"/>
    <dgm:cxn modelId="{9AAD6B66-3D11-4E1F-A311-BF5D78120684}" type="presOf" srcId="{49182F54-2140-48A2-B735-C8FEF711D1E5}" destId="{A4C8E7D0-BE79-4BE3-892B-3B7A3254196E}" srcOrd="0" destOrd="0" presId="urn:microsoft.com/office/officeart/2005/8/layout/vList2"/>
    <dgm:cxn modelId="{E4C6A543-AECF-49B5-9E36-6876AAD45906}" srcId="{E1EA980E-179B-4241-8FEF-9D620622084D}" destId="{89DCA111-76CA-4A16-B1D5-B086F319DB77}" srcOrd="1" destOrd="0" parTransId="{0AB19D17-E5C4-49FA-AD76-5AFA9F045173}" sibTransId="{552990D7-0B5B-4BC2-AD43-0CD39248F6BB}"/>
    <dgm:cxn modelId="{2803EAAB-2173-483B-89B1-29959ECDC10A}" type="presOf" srcId="{519BC773-A4E0-4343-87B0-9D68B342B07C}" destId="{E36A3645-2FAC-4291-A4A1-2AFA6E2042B2}" srcOrd="0" destOrd="0" presId="urn:microsoft.com/office/officeart/2005/8/layout/vList2"/>
    <dgm:cxn modelId="{C5F142A2-E8CA-41B7-A79F-04C6309335E3}" type="presParOf" srcId="{C08A1897-7B31-4F8A-8106-9C62DA134D1F}" destId="{355F0F68-2582-4904-B059-9241FCE4DC9C}" srcOrd="0" destOrd="0" presId="urn:microsoft.com/office/officeart/2005/8/layout/vList2"/>
    <dgm:cxn modelId="{F2D3A26A-F1C7-47C1-8822-381506F30841}" type="presParOf" srcId="{C08A1897-7B31-4F8A-8106-9C62DA134D1F}" destId="{C5865C8C-7945-4402-8BF5-C038A816862C}" srcOrd="1" destOrd="0" presId="urn:microsoft.com/office/officeart/2005/8/layout/vList2"/>
    <dgm:cxn modelId="{09441286-8EAD-42B8-8B65-D8E1FD79DA88}" type="presParOf" srcId="{C08A1897-7B31-4F8A-8106-9C62DA134D1F}" destId="{18D563AE-181D-41B9-9921-AED6B29DF2A5}" srcOrd="2" destOrd="0" presId="urn:microsoft.com/office/officeart/2005/8/layout/vList2"/>
    <dgm:cxn modelId="{FC9767B2-21DD-4460-A2A2-7743901896CD}" type="presParOf" srcId="{C08A1897-7B31-4F8A-8106-9C62DA134D1F}" destId="{D78EBDB1-82DA-40E2-A39D-B5AC6AD0BE00}" srcOrd="3" destOrd="0" presId="urn:microsoft.com/office/officeart/2005/8/layout/vList2"/>
    <dgm:cxn modelId="{90957104-C239-4786-B216-6DF087A2C228}" type="presParOf" srcId="{C08A1897-7B31-4F8A-8106-9C62DA134D1F}" destId="{043F5CC1-5C87-4EBC-AB77-BD4D59423FB6}" srcOrd="4" destOrd="0" presId="urn:microsoft.com/office/officeart/2005/8/layout/vList2"/>
    <dgm:cxn modelId="{025131E7-45FD-4D03-AF46-7B8A229E5E50}" type="presParOf" srcId="{C08A1897-7B31-4F8A-8106-9C62DA134D1F}" destId="{FB0EBB53-12D7-4D94-A297-345C5C0A62ED}" srcOrd="5" destOrd="0" presId="urn:microsoft.com/office/officeart/2005/8/layout/vList2"/>
    <dgm:cxn modelId="{3BFE0246-D7E9-452A-A024-B9D7CF2E568B}" type="presParOf" srcId="{C08A1897-7B31-4F8A-8106-9C62DA134D1F}" destId="{24A3468F-21DA-4FCC-AE34-7944BDC794DC}" srcOrd="6" destOrd="0" presId="urn:microsoft.com/office/officeart/2005/8/layout/vList2"/>
    <dgm:cxn modelId="{5C268CE5-6FE6-48ED-A04C-BEC5ED38818B}" type="presParOf" srcId="{C08A1897-7B31-4F8A-8106-9C62DA134D1F}" destId="{B40994CF-AED2-48EF-8AAA-69360978AE48}" srcOrd="7" destOrd="0" presId="urn:microsoft.com/office/officeart/2005/8/layout/vList2"/>
    <dgm:cxn modelId="{642B40DB-DA7E-44ED-9754-DE8C1984AA66}" type="presParOf" srcId="{C08A1897-7B31-4F8A-8106-9C62DA134D1F}" destId="{3926D827-2B3D-4F7F-9841-5B9511B221C3}" srcOrd="8" destOrd="0" presId="urn:microsoft.com/office/officeart/2005/8/layout/vList2"/>
    <dgm:cxn modelId="{E3193BF2-7D38-47AA-8AD6-54E663DAADB6}" type="presParOf" srcId="{C08A1897-7B31-4F8A-8106-9C62DA134D1F}" destId="{AB326C2E-5C1F-4086-99E9-128EFE5D02CC}" srcOrd="9" destOrd="0" presId="urn:microsoft.com/office/officeart/2005/8/layout/vList2"/>
    <dgm:cxn modelId="{83F9956E-E2DC-41D2-B745-B1D7BDA6CF77}" type="presParOf" srcId="{C08A1897-7B31-4F8A-8106-9C62DA134D1F}" destId="{96F3D68A-BB90-487D-A570-993060FC5B9E}" srcOrd="10" destOrd="0" presId="urn:microsoft.com/office/officeart/2005/8/layout/vList2"/>
    <dgm:cxn modelId="{3DBB8F3F-C9F6-4A6D-910D-3D6401D85D97}" type="presParOf" srcId="{C08A1897-7B31-4F8A-8106-9C62DA134D1F}" destId="{2C41B337-E2B9-49B9-A62C-F55011FA9888}" srcOrd="11" destOrd="0" presId="urn:microsoft.com/office/officeart/2005/8/layout/vList2"/>
    <dgm:cxn modelId="{206260D4-BC9A-4619-9908-183F91DD3D9C}" type="presParOf" srcId="{C08A1897-7B31-4F8A-8106-9C62DA134D1F}" destId="{A4C8E7D0-BE79-4BE3-892B-3B7A3254196E}" srcOrd="12" destOrd="0" presId="urn:microsoft.com/office/officeart/2005/8/layout/vList2"/>
    <dgm:cxn modelId="{B961F921-23B1-4909-9745-15A51CBD3C67}" type="presParOf" srcId="{C08A1897-7B31-4F8A-8106-9C62DA134D1F}" destId="{430C71B8-9AC4-4836-BB6F-86DE34403BD5}" srcOrd="13" destOrd="0" presId="urn:microsoft.com/office/officeart/2005/8/layout/vList2"/>
    <dgm:cxn modelId="{B0C66418-762A-4DE8-8E54-827A085C9967}" type="presParOf" srcId="{C08A1897-7B31-4F8A-8106-9C62DA134D1F}" destId="{E36A3645-2FAC-4291-A4A1-2AFA6E2042B2}" srcOrd="14" destOrd="0" presId="urn:microsoft.com/office/officeart/2005/8/layout/vList2"/>
    <dgm:cxn modelId="{75AD3007-3555-4F9C-B612-4A617E2AB5C3}" type="presParOf" srcId="{C08A1897-7B31-4F8A-8106-9C62DA134D1F}" destId="{674E2D2D-4135-434E-A575-B573182DF809}" srcOrd="15" destOrd="0" presId="urn:microsoft.com/office/officeart/2005/8/layout/vList2"/>
    <dgm:cxn modelId="{290FE5FC-8243-4366-98F0-4FA533513D4D}" type="presParOf" srcId="{C08A1897-7B31-4F8A-8106-9C62DA134D1F}" destId="{B6746497-FEB6-48F2-BE5F-6CB207A2E04B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01F8C4A7-57F4-416A-B909-AF29F35F4E9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DDD189F-B36D-4B93-B924-7591E42C7DE6}">
      <dgm:prSet/>
      <dgm:spPr/>
      <dgm:t>
        <a:bodyPr/>
        <a:lstStyle/>
        <a:p>
          <a:pPr rtl="0"/>
          <a:r>
            <a:rPr lang="ru-RU" dirty="0" smtClean="0">
              <a:solidFill>
                <a:schemeClr val="bg1"/>
              </a:solidFill>
            </a:rPr>
            <a:t>• Активное слушание. </a:t>
          </a:r>
          <a:endParaRPr lang="ru-RU" dirty="0">
            <a:solidFill>
              <a:schemeClr val="bg1"/>
            </a:solidFill>
          </a:endParaRPr>
        </a:p>
      </dgm:t>
    </dgm:pt>
    <dgm:pt modelId="{DBAAE41E-EEF6-4325-AAB3-7976FB0D435F}" type="parTrans" cxnId="{98D548C4-F842-418B-A526-6D8C69980B16}">
      <dgm:prSet/>
      <dgm:spPr/>
      <dgm:t>
        <a:bodyPr/>
        <a:lstStyle/>
        <a:p>
          <a:endParaRPr lang="ru-RU"/>
        </a:p>
      </dgm:t>
    </dgm:pt>
    <dgm:pt modelId="{187FAD30-F869-4484-AC5E-4AFBA46DFE32}" type="sibTrans" cxnId="{98D548C4-F842-418B-A526-6D8C69980B16}">
      <dgm:prSet/>
      <dgm:spPr/>
      <dgm:t>
        <a:bodyPr/>
        <a:lstStyle/>
        <a:p>
          <a:endParaRPr lang="ru-RU"/>
        </a:p>
      </dgm:t>
    </dgm:pt>
    <dgm:pt modelId="{B82D345A-77AD-4EBF-A689-7D8393066276}">
      <dgm:prSet/>
      <dgm:spPr/>
      <dgm:t>
        <a:bodyPr/>
        <a:lstStyle/>
        <a:p>
          <a:pPr rtl="0"/>
          <a:r>
            <a:rPr lang="ru-RU" dirty="0" smtClean="0">
              <a:solidFill>
                <a:schemeClr val="bg1"/>
              </a:solidFill>
            </a:rPr>
            <a:t>• Мотивация.</a:t>
          </a:r>
          <a:endParaRPr lang="ru-RU" dirty="0">
            <a:solidFill>
              <a:schemeClr val="bg1"/>
            </a:solidFill>
          </a:endParaRPr>
        </a:p>
      </dgm:t>
    </dgm:pt>
    <dgm:pt modelId="{B74218F6-032F-452D-994F-63C01544B542}" type="parTrans" cxnId="{CBBA0DFA-3CA1-45AE-BF05-7569D8A984F9}">
      <dgm:prSet/>
      <dgm:spPr/>
      <dgm:t>
        <a:bodyPr/>
        <a:lstStyle/>
        <a:p>
          <a:endParaRPr lang="ru-RU"/>
        </a:p>
      </dgm:t>
    </dgm:pt>
    <dgm:pt modelId="{A5B8394E-7686-4FD1-9B9D-18AD8465B33F}" type="sibTrans" cxnId="{CBBA0DFA-3CA1-45AE-BF05-7569D8A984F9}">
      <dgm:prSet/>
      <dgm:spPr/>
      <dgm:t>
        <a:bodyPr/>
        <a:lstStyle/>
        <a:p>
          <a:endParaRPr lang="ru-RU"/>
        </a:p>
      </dgm:t>
    </dgm:pt>
    <dgm:pt modelId="{B2165AE8-7B12-40D1-9C95-3B56075F35A2}">
      <dgm:prSet/>
      <dgm:spPr/>
      <dgm:t>
        <a:bodyPr/>
        <a:lstStyle/>
        <a:p>
          <a:pPr rtl="0"/>
          <a:r>
            <a:rPr lang="ru-RU" dirty="0" smtClean="0">
              <a:solidFill>
                <a:schemeClr val="bg1"/>
              </a:solidFill>
            </a:rPr>
            <a:t>• Повторение.</a:t>
          </a:r>
          <a:endParaRPr lang="ru-RU" dirty="0">
            <a:solidFill>
              <a:schemeClr val="bg1"/>
            </a:solidFill>
          </a:endParaRPr>
        </a:p>
      </dgm:t>
    </dgm:pt>
    <dgm:pt modelId="{B01C330E-F655-4A03-A210-23E56C6766FA}" type="parTrans" cxnId="{E0CB1F33-CE58-426D-BEA5-8FF1289F5E27}">
      <dgm:prSet/>
      <dgm:spPr/>
      <dgm:t>
        <a:bodyPr/>
        <a:lstStyle/>
        <a:p>
          <a:endParaRPr lang="ru-RU"/>
        </a:p>
      </dgm:t>
    </dgm:pt>
    <dgm:pt modelId="{2305BB3A-D85C-44F4-9279-C3E25217CA08}" type="sibTrans" cxnId="{E0CB1F33-CE58-426D-BEA5-8FF1289F5E27}">
      <dgm:prSet/>
      <dgm:spPr/>
      <dgm:t>
        <a:bodyPr/>
        <a:lstStyle/>
        <a:p>
          <a:endParaRPr lang="ru-RU"/>
        </a:p>
      </dgm:t>
    </dgm:pt>
    <dgm:pt modelId="{70BBDE60-21EB-47FC-B512-C9D812230931}">
      <dgm:prSet/>
      <dgm:spPr/>
      <dgm:t>
        <a:bodyPr/>
        <a:lstStyle/>
        <a:p>
          <a:pPr rtl="0"/>
          <a:r>
            <a:rPr lang="ru-RU" dirty="0" smtClean="0">
              <a:solidFill>
                <a:schemeClr val="bg1"/>
              </a:solidFill>
            </a:rPr>
            <a:t>• Пошаговый подход.</a:t>
          </a:r>
          <a:endParaRPr lang="ru-RU" dirty="0">
            <a:solidFill>
              <a:schemeClr val="bg1"/>
            </a:solidFill>
          </a:endParaRPr>
        </a:p>
      </dgm:t>
    </dgm:pt>
    <dgm:pt modelId="{3B530491-67D3-4FA5-9EC1-57C4DB866D9A}" type="parTrans" cxnId="{0CF21268-6583-43CA-B52E-9BD14F6F07C8}">
      <dgm:prSet/>
      <dgm:spPr/>
      <dgm:t>
        <a:bodyPr/>
        <a:lstStyle/>
        <a:p>
          <a:endParaRPr lang="ru-RU"/>
        </a:p>
      </dgm:t>
    </dgm:pt>
    <dgm:pt modelId="{B1E6E765-7D10-481F-9D82-A189FDF5EC5E}" type="sibTrans" cxnId="{0CF21268-6583-43CA-B52E-9BD14F6F07C8}">
      <dgm:prSet/>
      <dgm:spPr/>
      <dgm:t>
        <a:bodyPr/>
        <a:lstStyle/>
        <a:p>
          <a:endParaRPr lang="ru-RU"/>
        </a:p>
      </dgm:t>
    </dgm:pt>
    <dgm:pt modelId="{37AA0946-7291-471B-916F-E07B08110B67}">
      <dgm:prSet/>
      <dgm:spPr/>
      <dgm:t>
        <a:bodyPr/>
        <a:lstStyle/>
        <a:p>
          <a:pPr rtl="0"/>
          <a:r>
            <a:rPr lang="ru-RU" dirty="0" smtClean="0">
              <a:solidFill>
                <a:schemeClr val="bg1"/>
              </a:solidFill>
            </a:rPr>
            <a:t>• Память.</a:t>
          </a:r>
          <a:endParaRPr lang="ru-RU" dirty="0">
            <a:solidFill>
              <a:schemeClr val="bg1"/>
            </a:solidFill>
          </a:endParaRPr>
        </a:p>
      </dgm:t>
    </dgm:pt>
    <dgm:pt modelId="{F2F2711D-ED4E-4C00-AE7A-84D9503A71D7}" type="parTrans" cxnId="{34E45BE0-F888-487C-9663-BEE0CBD0A243}">
      <dgm:prSet/>
      <dgm:spPr/>
      <dgm:t>
        <a:bodyPr/>
        <a:lstStyle/>
        <a:p>
          <a:endParaRPr lang="ru-RU"/>
        </a:p>
      </dgm:t>
    </dgm:pt>
    <dgm:pt modelId="{035C1952-4B28-4DB6-8458-48DD29633483}" type="sibTrans" cxnId="{34E45BE0-F888-487C-9663-BEE0CBD0A243}">
      <dgm:prSet/>
      <dgm:spPr/>
      <dgm:t>
        <a:bodyPr/>
        <a:lstStyle/>
        <a:p>
          <a:endParaRPr lang="ru-RU"/>
        </a:p>
      </dgm:t>
    </dgm:pt>
    <dgm:pt modelId="{F13BFAE7-763F-4EF5-8C2E-A850410CCCB2}">
      <dgm:prSet/>
      <dgm:spPr/>
      <dgm:t>
        <a:bodyPr/>
        <a:lstStyle/>
        <a:p>
          <a:pPr rtl="0"/>
          <a:r>
            <a:rPr lang="ru-RU" dirty="0" smtClean="0">
              <a:solidFill>
                <a:schemeClr val="bg1"/>
              </a:solidFill>
            </a:rPr>
            <a:t>• Словарь.</a:t>
          </a:r>
          <a:endParaRPr lang="ru-RU" dirty="0">
            <a:solidFill>
              <a:schemeClr val="bg1"/>
            </a:solidFill>
          </a:endParaRPr>
        </a:p>
      </dgm:t>
    </dgm:pt>
    <dgm:pt modelId="{14C1AF52-5C07-4F62-901D-66D0A3721503}" type="parTrans" cxnId="{A01EE8F6-878E-4CBF-9994-9940C2FE55EF}">
      <dgm:prSet/>
      <dgm:spPr/>
      <dgm:t>
        <a:bodyPr/>
        <a:lstStyle/>
        <a:p>
          <a:endParaRPr lang="ru-RU"/>
        </a:p>
      </dgm:t>
    </dgm:pt>
    <dgm:pt modelId="{176F8542-0F83-4045-889D-14B30A647AE3}" type="sibTrans" cxnId="{A01EE8F6-878E-4CBF-9994-9940C2FE55EF}">
      <dgm:prSet/>
      <dgm:spPr/>
      <dgm:t>
        <a:bodyPr/>
        <a:lstStyle/>
        <a:p>
          <a:endParaRPr lang="ru-RU"/>
        </a:p>
      </dgm:t>
    </dgm:pt>
    <dgm:pt modelId="{2EBCE19F-6162-4407-874B-A059B1B86269}">
      <dgm:prSet/>
      <dgm:spPr/>
      <dgm:t>
        <a:bodyPr/>
        <a:lstStyle/>
        <a:p>
          <a:pPr rtl="0"/>
          <a:r>
            <a:rPr lang="ru-RU" dirty="0" smtClean="0"/>
            <a:t>• </a:t>
          </a:r>
          <a:r>
            <a:rPr lang="ru-RU" dirty="0" smtClean="0">
              <a:solidFill>
                <a:schemeClr val="bg1"/>
              </a:solidFill>
            </a:rPr>
            <a:t>Вовлечение родителей.</a:t>
          </a:r>
          <a:endParaRPr lang="ru-RU" dirty="0">
            <a:solidFill>
              <a:schemeClr val="bg1"/>
            </a:solidFill>
          </a:endParaRPr>
        </a:p>
      </dgm:t>
    </dgm:pt>
    <dgm:pt modelId="{C99DC9E2-4F3A-4574-A4E9-8D66F7EEE81D}" type="parTrans" cxnId="{1C50B9C1-A8DD-4306-B56F-6109A5D82763}">
      <dgm:prSet/>
      <dgm:spPr/>
      <dgm:t>
        <a:bodyPr/>
        <a:lstStyle/>
        <a:p>
          <a:endParaRPr lang="ru-RU"/>
        </a:p>
      </dgm:t>
    </dgm:pt>
    <dgm:pt modelId="{39F3FD85-419F-408F-A3D5-819C25C30F04}" type="sibTrans" cxnId="{1C50B9C1-A8DD-4306-B56F-6109A5D82763}">
      <dgm:prSet/>
      <dgm:spPr/>
      <dgm:t>
        <a:bodyPr/>
        <a:lstStyle/>
        <a:p>
          <a:endParaRPr lang="ru-RU"/>
        </a:p>
      </dgm:t>
    </dgm:pt>
    <dgm:pt modelId="{8AA84F33-7D8C-45FC-A322-ECE33C3AD866}">
      <dgm:prSet/>
      <dgm:spPr/>
      <dgm:t>
        <a:bodyPr/>
        <a:lstStyle/>
        <a:p>
          <a:pPr rtl="0"/>
          <a:r>
            <a:rPr lang="ru-RU" dirty="0" smtClean="0"/>
            <a:t>• </a:t>
          </a:r>
          <a:r>
            <a:rPr lang="ru-RU" dirty="0" smtClean="0">
              <a:solidFill>
                <a:schemeClr val="bg1"/>
              </a:solidFill>
            </a:rPr>
            <a:t>Любовь.</a:t>
          </a:r>
          <a:endParaRPr lang="ru-RU" dirty="0">
            <a:solidFill>
              <a:schemeClr val="bg1"/>
            </a:solidFill>
          </a:endParaRPr>
        </a:p>
      </dgm:t>
    </dgm:pt>
    <dgm:pt modelId="{A4E30E58-6544-4807-9DF3-BC22ECCA4FA3}" type="parTrans" cxnId="{AC34A09C-142F-48D3-80AA-719FBC136A95}">
      <dgm:prSet/>
      <dgm:spPr/>
      <dgm:t>
        <a:bodyPr/>
        <a:lstStyle/>
        <a:p>
          <a:endParaRPr lang="ru-RU"/>
        </a:p>
      </dgm:t>
    </dgm:pt>
    <dgm:pt modelId="{B711429E-4D78-4AC0-B484-BC0DFA3D133A}" type="sibTrans" cxnId="{AC34A09C-142F-48D3-80AA-719FBC136A95}">
      <dgm:prSet/>
      <dgm:spPr/>
      <dgm:t>
        <a:bodyPr/>
        <a:lstStyle/>
        <a:p>
          <a:endParaRPr lang="ru-RU"/>
        </a:p>
      </dgm:t>
    </dgm:pt>
    <dgm:pt modelId="{1E0F3E88-311C-4675-B9C2-E2D70F75C95B}" type="pres">
      <dgm:prSet presAssocID="{01F8C4A7-57F4-416A-B909-AF29F35F4E9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6B94111-E45A-48B2-B0AC-D0BE8ED6C0C0}" type="pres">
      <dgm:prSet presAssocID="{DDDD189F-B36D-4B93-B924-7591E42C7DE6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9E4999-F901-47F2-908D-3DD95EBA9C27}" type="pres">
      <dgm:prSet presAssocID="{187FAD30-F869-4484-AC5E-4AFBA46DFE32}" presName="spacer" presStyleCnt="0"/>
      <dgm:spPr/>
    </dgm:pt>
    <dgm:pt modelId="{CBCA2C69-CDF9-4602-8FC3-E929A505C11E}" type="pres">
      <dgm:prSet presAssocID="{B82D345A-77AD-4EBF-A689-7D8393066276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FF5F5E-9065-4DB0-BB33-437FF6E5458D}" type="pres">
      <dgm:prSet presAssocID="{A5B8394E-7686-4FD1-9B9D-18AD8465B33F}" presName="spacer" presStyleCnt="0"/>
      <dgm:spPr/>
    </dgm:pt>
    <dgm:pt modelId="{DBDD9496-D739-4030-B641-E7AA92216616}" type="pres">
      <dgm:prSet presAssocID="{B2165AE8-7B12-40D1-9C95-3B56075F35A2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92898C-63F6-43E5-B070-AB2077495615}" type="pres">
      <dgm:prSet presAssocID="{2305BB3A-D85C-44F4-9279-C3E25217CA08}" presName="spacer" presStyleCnt="0"/>
      <dgm:spPr/>
    </dgm:pt>
    <dgm:pt modelId="{A532BC1A-3CC7-48A9-BD9C-029305452246}" type="pres">
      <dgm:prSet presAssocID="{70BBDE60-21EB-47FC-B512-C9D812230931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10A7E6-803D-419C-B63D-6530DCBFBFD9}" type="pres">
      <dgm:prSet presAssocID="{B1E6E765-7D10-481F-9D82-A189FDF5EC5E}" presName="spacer" presStyleCnt="0"/>
      <dgm:spPr/>
    </dgm:pt>
    <dgm:pt modelId="{7435D6AD-1D7F-4AC6-97C5-7E474407FE6B}" type="pres">
      <dgm:prSet presAssocID="{37AA0946-7291-471B-916F-E07B08110B67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4FE685-44BC-42E2-A5A6-55B30E38390D}" type="pres">
      <dgm:prSet presAssocID="{035C1952-4B28-4DB6-8458-48DD29633483}" presName="spacer" presStyleCnt="0"/>
      <dgm:spPr/>
    </dgm:pt>
    <dgm:pt modelId="{B663785B-1AE9-4DC6-AD1F-1D7BFFA50609}" type="pres">
      <dgm:prSet presAssocID="{F13BFAE7-763F-4EF5-8C2E-A850410CCCB2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D6E610-17C5-4534-8ED1-9F493B65159C}" type="pres">
      <dgm:prSet presAssocID="{176F8542-0F83-4045-889D-14B30A647AE3}" presName="spacer" presStyleCnt="0"/>
      <dgm:spPr/>
    </dgm:pt>
    <dgm:pt modelId="{4F9F7418-736B-4427-BBE1-4317F9191D5D}" type="pres">
      <dgm:prSet presAssocID="{2EBCE19F-6162-4407-874B-A059B1B86269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F71AD0-9C21-45A3-B229-B05792ACF926}" type="pres">
      <dgm:prSet presAssocID="{39F3FD85-419F-408F-A3D5-819C25C30F04}" presName="spacer" presStyleCnt="0"/>
      <dgm:spPr/>
    </dgm:pt>
    <dgm:pt modelId="{6E53C4D5-FCDD-4F14-B010-B1DC9BF26C2E}" type="pres">
      <dgm:prSet presAssocID="{8AA84F33-7D8C-45FC-A322-ECE33C3AD866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34A09C-142F-48D3-80AA-719FBC136A95}" srcId="{01F8C4A7-57F4-416A-B909-AF29F35F4E9D}" destId="{8AA84F33-7D8C-45FC-A322-ECE33C3AD866}" srcOrd="7" destOrd="0" parTransId="{A4E30E58-6544-4807-9DF3-BC22ECCA4FA3}" sibTransId="{B711429E-4D78-4AC0-B484-BC0DFA3D133A}"/>
    <dgm:cxn modelId="{042BB2DA-849E-4520-82F0-3FF973277BBE}" type="presOf" srcId="{01F8C4A7-57F4-416A-B909-AF29F35F4E9D}" destId="{1E0F3E88-311C-4675-B9C2-E2D70F75C95B}" srcOrd="0" destOrd="0" presId="urn:microsoft.com/office/officeart/2005/8/layout/vList2"/>
    <dgm:cxn modelId="{1C50B9C1-A8DD-4306-B56F-6109A5D82763}" srcId="{01F8C4A7-57F4-416A-B909-AF29F35F4E9D}" destId="{2EBCE19F-6162-4407-874B-A059B1B86269}" srcOrd="6" destOrd="0" parTransId="{C99DC9E2-4F3A-4574-A4E9-8D66F7EEE81D}" sibTransId="{39F3FD85-419F-408F-A3D5-819C25C30F04}"/>
    <dgm:cxn modelId="{1D9C300B-6EF2-40F7-BE7E-51F5964A128A}" type="presOf" srcId="{F13BFAE7-763F-4EF5-8C2E-A850410CCCB2}" destId="{B663785B-1AE9-4DC6-AD1F-1D7BFFA50609}" srcOrd="0" destOrd="0" presId="urn:microsoft.com/office/officeart/2005/8/layout/vList2"/>
    <dgm:cxn modelId="{805B32FB-3664-4D0C-ABD3-6A2D0D5FFFE2}" type="presOf" srcId="{2EBCE19F-6162-4407-874B-A059B1B86269}" destId="{4F9F7418-736B-4427-BBE1-4317F9191D5D}" srcOrd="0" destOrd="0" presId="urn:microsoft.com/office/officeart/2005/8/layout/vList2"/>
    <dgm:cxn modelId="{0A572E5E-B082-4F22-9F89-C21A0DCC7E72}" type="presOf" srcId="{37AA0946-7291-471B-916F-E07B08110B67}" destId="{7435D6AD-1D7F-4AC6-97C5-7E474407FE6B}" srcOrd="0" destOrd="0" presId="urn:microsoft.com/office/officeart/2005/8/layout/vList2"/>
    <dgm:cxn modelId="{34E45BE0-F888-487C-9663-BEE0CBD0A243}" srcId="{01F8C4A7-57F4-416A-B909-AF29F35F4E9D}" destId="{37AA0946-7291-471B-916F-E07B08110B67}" srcOrd="4" destOrd="0" parTransId="{F2F2711D-ED4E-4C00-AE7A-84D9503A71D7}" sibTransId="{035C1952-4B28-4DB6-8458-48DD29633483}"/>
    <dgm:cxn modelId="{AC461C0F-E836-4215-B85A-81A90C105A3B}" type="presOf" srcId="{B2165AE8-7B12-40D1-9C95-3B56075F35A2}" destId="{DBDD9496-D739-4030-B641-E7AA92216616}" srcOrd="0" destOrd="0" presId="urn:microsoft.com/office/officeart/2005/8/layout/vList2"/>
    <dgm:cxn modelId="{B87F8DC7-2D4E-40A7-945B-61B3A2F0A253}" type="presOf" srcId="{B82D345A-77AD-4EBF-A689-7D8393066276}" destId="{CBCA2C69-CDF9-4602-8FC3-E929A505C11E}" srcOrd="0" destOrd="0" presId="urn:microsoft.com/office/officeart/2005/8/layout/vList2"/>
    <dgm:cxn modelId="{AD082249-46AE-41F1-8F7F-5B8DF6C1A014}" type="presOf" srcId="{70BBDE60-21EB-47FC-B512-C9D812230931}" destId="{A532BC1A-3CC7-48A9-BD9C-029305452246}" srcOrd="0" destOrd="0" presId="urn:microsoft.com/office/officeart/2005/8/layout/vList2"/>
    <dgm:cxn modelId="{D25CC8ED-3CFE-40D3-A337-D2DABC8FF608}" type="presOf" srcId="{8AA84F33-7D8C-45FC-A322-ECE33C3AD866}" destId="{6E53C4D5-FCDD-4F14-B010-B1DC9BF26C2E}" srcOrd="0" destOrd="0" presId="urn:microsoft.com/office/officeart/2005/8/layout/vList2"/>
    <dgm:cxn modelId="{CBBA0DFA-3CA1-45AE-BF05-7569D8A984F9}" srcId="{01F8C4A7-57F4-416A-B909-AF29F35F4E9D}" destId="{B82D345A-77AD-4EBF-A689-7D8393066276}" srcOrd="1" destOrd="0" parTransId="{B74218F6-032F-452D-994F-63C01544B542}" sibTransId="{A5B8394E-7686-4FD1-9B9D-18AD8465B33F}"/>
    <dgm:cxn modelId="{98D548C4-F842-418B-A526-6D8C69980B16}" srcId="{01F8C4A7-57F4-416A-B909-AF29F35F4E9D}" destId="{DDDD189F-B36D-4B93-B924-7591E42C7DE6}" srcOrd="0" destOrd="0" parTransId="{DBAAE41E-EEF6-4325-AAB3-7976FB0D435F}" sibTransId="{187FAD30-F869-4484-AC5E-4AFBA46DFE32}"/>
    <dgm:cxn modelId="{43F444F5-32B8-4133-B867-18C2E9B2DEB5}" type="presOf" srcId="{DDDD189F-B36D-4B93-B924-7591E42C7DE6}" destId="{D6B94111-E45A-48B2-B0AC-D0BE8ED6C0C0}" srcOrd="0" destOrd="0" presId="urn:microsoft.com/office/officeart/2005/8/layout/vList2"/>
    <dgm:cxn modelId="{0CF21268-6583-43CA-B52E-9BD14F6F07C8}" srcId="{01F8C4A7-57F4-416A-B909-AF29F35F4E9D}" destId="{70BBDE60-21EB-47FC-B512-C9D812230931}" srcOrd="3" destOrd="0" parTransId="{3B530491-67D3-4FA5-9EC1-57C4DB866D9A}" sibTransId="{B1E6E765-7D10-481F-9D82-A189FDF5EC5E}"/>
    <dgm:cxn modelId="{A01EE8F6-878E-4CBF-9994-9940C2FE55EF}" srcId="{01F8C4A7-57F4-416A-B909-AF29F35F4E9D}" destId="{F13BFAE7-763F-4EF5-8C2E-A850410CCCB2}" srcOrd="5" destOrd="0" parTransId="{14C1AF52-5C07-4F62-901D-66D0A3721503}" sibTransId="{176F8542-0F83-4045-889D-14B30A647AE3}"/>
    <dgm:cxn modelId="{E0CB1F33-CE58-426D-BEA5-8FF1289F5E27}" srcId="{01F8C4A7-57F4-416A-B909-AF29F35F4E9D}" destId="{B2165AE8-7B12-40D1-9C95-3B56075F35A2}" srcOrd="2" destOrd="0" parTransId="{B01C330E-F655-4A03-A210-23E56C6766FA}" sibTransId="{2305BB3A-D85C-44F4-9279-C3E25217CA08}"/>
    <dgm:cxn modelId="{BC0AB063-A966-4A49-AB9E-368F1D541358}" type="presParOf" srcId="{1E0F3E88-311C-4675-B9C2-E2D70F75C95B}" destId="{D6B94111-E45A-48B2-B0AC-D0BE8ED6C0C0}" srcOrd="0" destOrd="0" presId="urn:microsoft.com/office/officeart/2005/8/layout/vList2"/>
    <dgm:cxn modelId="{AE7B3CEB-FB82-436E-A31E-07308BE2C3D9}" type="presParOf" srcId="{1E0F3E88-311C-4675-B9C2-E2D70F75C95B}" destId="{0B9E4999-F901-47F2-908D-3DD95EBA9C27}" srcOrd="1" destOrd="0" presId="urn:microsoft.com/office/officeart/2005/8/layout/vList2"/>
    <dgm:cxn modelId="{CFCFA633-C55A-41F8-9849-0AD028DE5A65}" type="presParOf" srcId="{1E0F3E88-311C-4675-B9C2-E2D70F75C95B}" destId="{CBCA2C69-CDF9-4602-8FC3-E929A505C11E}" srcOrd="2" destOrd="0" presId="urn:microsoft.com/office/officeart/2005/8/layout/vList2"/>
    <dgm:cxn modelId="{D430C006-17D1-4822-994A-DF34928B5404}" type="presParOf" srcId="{1E0F3E88-311C-4675-B9C2-E2D70F75C95B}" destId="{29FF5F5E-9065-4DB0-BB33-437FF6E5458D}" srcOrd="3" destOrd="0" presId="urn:microsoft.com/office/officeart/2005/8/layout/vList2"/>
    <dgm:cxn modelId="{4103E201-CE49-4D11-A62F-03EA937DEC11}" type="presParOf" srcId="{1E0F3E88-311C-4675-B9C2-E2D70F75C95B}" destId="{DBDD9496-D739-4030-B641-E7AA92216616}" srcOrd="4" destOrd="0" presId="urn:microsoft.com/office/officeart/2005/8/layout/vList2"/>
    <dgm:cxn modelId="{DA976602-2109-465B-8877-3796FF999BA5}" type="presParOf" srcId="{1E0F3E88-311C-4675-B9C2-E2D70F75C95B}" destId="{E492898C-63F6-43E5-B070-AB2077495615}" srcOrd="5" destOrd="0" presId="urn:microsoft.com/office/officeart/2005/8/layout/vList2"/>
    <dgm:cxn modelId="{41958AB6-131B-4866-AA18-D05CE15C3BBC}" type="presParOf" srcId="{1E0F3E88-311C-4675-B9C2-E2D70F75C95B}" destId="{A532BC1A-3CC7-48A9-BD9C-029305452246}" srcOrd="6" destOrd="0" presId="urn:microsoft.com/office/officeart/2005/8/layout/vList2"/>
    <dgm:cxn modelId="{6DDD1999-C5D7-4B4A-B08B-E9D5FD0E1A0F}" type="presParOf" srcId="{1E0F3E88-311C-4675-B9C2-E2D70F75C95B}" destId="{1B10A7E6-803D-419C-B63D-6530DCBFBFD9}" srcOrd="7" destOrd="0" presId="urn:microsoft.com/office/officeart/2005/8/layout/vList2"/>
    <dgm:cxn modelId="{99D2E0BE-5D36-4100-9CF0-21111CADA3A7}" type="presParOf" srcId="{1E0F3E88-311C-4675-B9C2-E2D70F75C95B}" destId="{7435D6AD-1D7F-4AC6-97C5-7E474407FE6B}" srcOrd="8" destOrd="0" presId="urn:microsoft.com/office/officeart/2005/8/layout/vList2"/>
    <dgm:cxn modelId="{DBF74207-96E6-4CC1-9D9B-2822834BAEB1}" type="presParOf" srcId="{1E0F3E88-311C-4675-B9C2-E2D70F75C95B}" destId="{C54FE685-44BC-42E2-A5A6-55B30E38390D}" srcOrd="9" destOrd="0" presId="urn:microsoft.com/office/officeart/2005/8/layout/vList2"/>
    <dgm:cxn modelId="{BC1CC1E1-14C8-4C47-ACC3-28D5F8403E10}" type="presParOf" srcId="{1E0F3E88-311C-4675-B9C2-E2D70F75C95B}" destId="{B663785B-1AE9-4DC6-AD1F-1D7BFFA50609}" srcOrd="10" destOrd="0" presId="urn:microsoft.com/office/officeart/2005/8/layout/vList2"/>
    <dgm:cxn modelId="{9C2CDDF9-340A-4DB1-B317-EFE324553C9B}" type="presParOf" srcId="{1E0F3E88-311C-4675-B9C2-E2D70F75C95B}" destId="{37D6E610-17C5-4534-8ED1-9F493B65159C}" srcOrd="11" destOrd="0" presId="urn:microsoft.com/office/officeart/2005/8/layout/vList2"/>
    <dgm:cxn modelId="{28443D94-0667-4480-9753-810886626585}" type="presParOf" srcId="{1E0F3E88-311C-4675-B9C2-E2D70F75C95B}" destId="{4F9F7418-736B-4427-BBE1-4317F9191D5D}" srcOrd="12" destOrd="0" presId="urn:microsoft.com/office/officeart/2005/8/layout/vList2"/>
    <dgm:cxn modelId="{2C371A13-0C5B-42B4-803D-3833A266D7AD}" type="presParOf" srcId="{1E0F3E88-311C-4675-B9C2-E2D70F75C95B}" destId="{ACF71AD0-9C21-45A3-B229-B05792ACF926}" srcOrd="13" destOrd="0" presId="urn:microsoft.com/office/officeart/2005/8/layout/vList2"/>
    <dgm:cxn modelId="{9A5B4385-81A4-4F6F-9F6C-AD275E081CED}" type="presParOf" srcId="{1E0F3E88-311C-4675-B9C2-E2D70F75C95B}" destId="{6E53C4D5-FCDD-4F14-B010-B1DC9BF26C2E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4D7EE1-6267-4C2A-BE59-F5C53DD4DA4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AE86B28-2C33-4CFE-AA3F-FCECCD01B291}">
      <dgm:prSet custT="1"/>
      <dgm:spPr/>
      <dgm:t>
        <a:bodyPr/>
        <a:lstStyle/>
        <a:p>
          <a:pPr rtl="0"/>
          <a:r>
            <a:rPr lang="ru-RU" sz="2800" dirty="0" smtClean="0">
              <a:solidFill>
                <a:schemeClr val="bg1"/>
              </a:solidFill>
            </a:rPr>
            <a:t>Развивают у ребенка чувство ритма, способствуют формированию правильной артикуляции, показывают разнообразие динамических оттенков и темпов. </a:t>
          </a:r>
          <a:endParaRPr lang="ru-RU" sz="2800" dirty="0">
            <a:solidFill>
              <a:schemeClr val="bg1"/>
            </a:solidFill>
          </a:endParaRPr>
        </a:p>
      </dgm:t>
    </dgm:pt>
    <dgm:pt modelId="{70F6C562-3D8A-43E7-8597-7D14F079911D}" type="parTrans" cxnId="{C661B2F9-328F-441B-960A-CC56D1706F3C}">
      <dgm:prSet/>
      <dgm:spPr/>
      <dgm:t>
        <a:bodyPr/>
        <a:lstStyle/>
        <a:p>
          <a:endParaRPr lang="ru-RU"/>
        </a:p>
      </dgm:t>
    </dgm:pt>
    <dgm:pt modelId="{150B1B45-43E3-4E1D-B4D5-EC2CC38C4A5B}" type="sibTrans" cxnId="{C661B2F9-328F-441B-960A-CC56D1706F3C}">
      <dgm:prSet/>
      <dgm:spPr/>
      <dgm:t>
        <a:bodyPr/>
        <a:lstStyle/>
        <a:p>
          <a:endParaRPr lang="ru-RU"/>
        </a:p>
      </dgm:t>
    </dgm:pt>
    <dgm:pt modelId="{CE653C50-9357-498F-8BFC-12723431725F}">
      <dgm:prSet custT="1"/>
      <dgm:spPr/>
      <dgm:t>
        <a:bodyPr/>
        <a:lstStyle/>
        <a:p>
          <a:pPr rtl="0"/>
          <a:r>
            <a:rPr lang="ru-RU" sz="3200" dirty="0" smtClean="0">
              <a:solidFill>
                <a:schemeClr val="bg1"/>
              </a:solidFill>
            </a:rPr>
            <a:t>Эта форма работы подходит для общего музыкального развития.</a:t>
          </a:r>
          <a:endParaRPr lang="ru-RU" sz="3200" dirty="0">
            <a:solidFill>
              <a:schemeClr val="bg1"/>
            </a:solidFill>
          </a:endParaRPr>
        </a:p>
      </dgm:t>
    </dgm:pt>
    <dgm:pt modelId="{EB8F2168-D462-43DB-A919-3DFA5B5F423D}" type="parTrans" cxnId="{A9B11682-F303-404B-B283-D3588BB47F17}">
      <dgm:prSet/>
      <dgm:spPr/>
      <dgm:t>
        <a:bodyPr/>
        <a:lstStyle/>
        <a:p>
          <a:endParaRPr lang="ru-RU"/>
        </a:p>
      </dgm:t>
    </dgm:pt>
    <dgm:pt modelId="{8D56092C-FD0F-4515-AAFA-37A2F0F1BA7D}" type="sibTrans" cxnId="{A9B11682-F303-404B-B283-D3588BB47F17}">
      <dgm:prSet/>
      <dgm:spPr/>
      <dgm:t>
        <a:bodyPr/>
        <a:lstStyle/>
        <a:p>
          <a:endParaRPr lang="ru-RU"/>
        </a:p>
      </dgm:t>
    </dgm:pt>
    <dgm:pt modelId="{542F1590-D8E0-41E1-B5B2-0D4502230152}" type="pres">
      <dgm:prSet presAssocID="{784D7EE1-6267-4C2A-BE59-F5C53DD4DA4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E20D734-3B1D-4983-BB57-FFD910FB4349}" type="pres">
      <dgm:prSet presAssocID="{9AE86B28-2C33-4CFE-AA3F-FCECCD01B291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210947-0C5E-438D-BFF7-925266EF2145}" type="pres">
      <dgm:prSet presAssocID="{150B1B45-43E3-4E1D-B4D5-EC2CC38C4A5B}" presName="spacer" presStyleCnt="0"/>
      <dgm:spPr/>
    </dgm:pt>
    <dgm:pt modelId="{522AF24B-E552-4AFC-A575-8BE49D8DACC6}" type="pres">
      <dgm:prSet presAssocID="{CE653C50-9357-498F-8BFC-12723431725F}" presName="parentText" presStyleLbl="node1" presStyleIdx="1" presStyleCnt="2" custScaleY="6472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95CA4E4-56F3-4F35-B7F4-743A65CEF09F}" type="presOf" srcId="{9AE86B28-2C33-4CFE-AA3F-FCECCD01B291}" destId="{AE20D734-3B1D-4983-BB57-FFD910FB4349}" srcOrd="0" destOrd="0" presId="urn:microsoft.com/office/officeart/2005/8/layout/vList2"/>
    <dgm:cxn modelId="{C661B2F9-328F-441B-960A-CC56D1706F3C}" srcId="{784D7EE1-6267-4C2A-BE59-F5C53DD4DA46}" destId="{9AE86B28-2C33-4CFE-AA3F-FCECCD01B291}" srcOrd="0" destOrd="0" parTransId="{70F6C562-3D8A-43E7-8597-7D14F079911D}" sibTransId="{150B1B45-43E3-4E1D-B4D5-EC2CC38C4A5B}"/>
    <dgm:cxn modelId="{A260D356-50E3-4CD5-B2E5-683B8ECDC7F5}" type="presOf" srcId="{CE653C50-9357-498F-8BFC-12723431725F}" destId="{522AF24B-E552-4AFC-A575-8BE49D8DACC6}" srcOrd="0" destOrd="0" presId="urn:microsoft.com/office/officeart/2005/8/layout/vList2"/>
    <dgm:cxn modelId="{16B77C5C-7A5E-48F8-8793-85DCE6C47500}" type="presOf" srcId="{784D7EE1-6267-4C2A-BE59-F5C53DD4DA46}" destId="{542F1590-D8E0-41E1-B5B2-0D4502230152}" srcOrd="0" destOrd="0" presId="urn:microsoft.com/office/officeart/2005/8/layout/vList2"/>
    <dgm:cxn modelId="{A9B11682-F303-404B-B283-D3588BB47F17}" srcId="{784D7EE1-6267-4C2A-BE59-F5C53DD4DA46}" destId="{CE653C50-9357-498F-8BFC-12723431725F}" srcOrd="1" destOrd="0" parTransId="{EB8F2168-D462-43DB-A919-3DFA5B5F423D}" sibTransId="{8D56092C-FD0F-4515-AAFA-37A2F0F1BA7D}"/>
    <dgm:cxn modelId="{BA561CAB-2B39-4AE6-AA23-B8F7C892B21B}" type="presParOf" srcId="{542F1590-D8E0-41E1-B5B2-0D4502230152}" destId="{AE20D734-3B1D-4983-BB57-FFD910FB4349}" srcOrd="0" destOrd="0" presId="urn:microsoft.com/office/officeart/2005/8/layout/vList2"/>
    <dgm:cxn modelId="{DCD9DE21-B133-40D8-83A3-FD5952A6A490}" type="presParOf" srcId="{542F1590-D8E0-41E1-B5B2-0D4502230152}" destId="{22210947-0C5E-438D-BFF7-925266EF2145}" srcOrd="1" destOrd="0" presId="urn:microsoft.com/office/officeart/2005/8/layout/vList2"/>
    <dgm:cxn modelId="{F533DDFA-EDAF-4730-A3BC-66DD32A60BF6}" type="presParOf" srcId="{542F1590-D8E0-41E1-B5B2-0D4502230152}" destId="{522AF24B-E552-4AFC-A575-8BE49D8DACC6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B7FB565-FC45-46C9-93D5-A8AEB98E9A1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A92557-FCC5-41FB-83D9-86E1D4B61A9C}">
      <dgm:prSet custT="1"/>
      <dgm:spPr/>
      <dgm:t>
        <a:bodyPr/>
        <a:lstStyle/>
        <a:p>
          <a:pPr rtl="0"/>
          <a:r>
            <a:rPr lang="ru-RU" sz="3600" dirty="0" smtClean="0">
              <a:solidFill>
                <a:schemeClr val="bg1"/>
              </a:solidFill>
            </a:rPr>
            <a:t>Этот элемент помогает детям ощутить гармоничное звучание поэзии и музыки. </a:t>
          </a:r>
          <a:endParaRPr lang="ru-RU" sz="3600" dirty="0">
            <a:solidFill>
              <a:schemeClr val="bg1"/>
            </a:solidFill>
          </a:endParaRPr>
        </a:p>
      </dgm:t>
    </dgm:pt>
    <dgm:pt modelId="{DA831121-D08E-4B59-94B5-49C5D3CCB214}" type="parTrans" cxnId="{E4D27CD1-764B-48A1-86DF-6F3978CCBA22}">
      <dgm:prSet/>
      <dgm:spPr/>
      <dgm:t>
        <a:bodyPr/>
        <a:lstStyle/>
        <a:p>
          <a:endParaRPr lang="ru-RU"/>
        </a:p>
      </dgm:t>
    </dgm:pt>
    <dgm:pt modelId="{5BA46B69-05CE-4971-9048-3CF3E6B91C45}" type="sibTrans" cxnId="{E4D27CD1-764B-48A1-86DF-6F3978CCBA22}">
      <dgm:prSet/>
      <dgm:spPr/>
      <dgm:t>
        <a:bodyPr/>
        <a:lstStyle/>
        <a:p>
          <a:endParaRPr lang="ru-RU"/>
        </a:p>
      </dgm:t>
    </dgm:pt>
    <dgm:pt modelId="{11ECA805-8791-429B-B08D-135F3510AC16}">
      <dgm:prSet custT="1"/>
      <dgm:spPr/>
      <dgm:t>
        <a:bodyPr/>
        <a:lstStyle/>
        <a:p>
          <a:pPr rtl="0"/>
          <a:r>
            <a:rPr lang="ru-RU" sz="3200" dirty="0" smtClean="0">
              <a:solidFill>
                <a:schemeClr val="bg1"/>
              </a:solidFill>
            </a:rPr>
            <a:t>Дети легко и с удовольствием заучивают стихи, впоследствии читают их выразительно, осознавая связь музыки и слова.</a:t>
          </a:r>
          <a:endParaRPr lang="ru-RU" sz="3200" dirty="0">
            <a:solidFill>
              <a:schemeClr val="bg1"/>
            </a:solidFill>
          </a:endParaRPr>
        </a:p>
      </dgm:t>
    </dgm:pt>
    <dgm:pt modelId="{A4B7E925-DF5C-4B8D-AF41-2D38D34A4FDD}" type="parTrans" cxnId="{255D7E42-941F-4E45-BF15-B8ECF6CDCC39}">
      <dgm:prSet/>
      <dgm:spPr/>
      <dgm:t>
        <a:bodyPr/>
        <a:lstStyle/>
        <a:p>
          <a:endParaRPr lang="ru-RU"/>
        </a:p>
      </dgm:t>
    </dgm:pt>
    <dgm:pt modelId="{E1A4D955-2C4F-4D28-80D0-1D0F5A2AEF25}" type="sibTrans" cxnId="{255D7E42-941F-4E45-BF15-B8ECF6CDCC39}">
      <dgm:prSet/>
      <dgm:spPr/>
      <dgm:t>
        <a:bodyPr/>
        <a:lstStyle/>
        <a:p>
          <a:endParaRPr lang="ru-RU"/>
        </a:p>
      </dgm:t>
    </dgm:pt>
    <dgm:pt modelId="{D80A9E75-0FF8-425E-AE78-21C4DBC0DDEE}" type="pres">
      <dgm:prSet presAssocID="{DB7FB565-FC45-46C9-93D5-A8AEB98E9A1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7AB730F-6D22-4278-B68A-85A674636272}" type="pres">
      <dgm:prSet presAssocID="{1AA92557-FCC5-41FB-83D9-86E1D4B61A9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5BEC56-2866-46E4-93A8-9348935CB404}" type="pres">
      <dgm:prSet presAssocID="{5BA46B69-05CE-4971-9048-3CF3E6B91C45}" presName="spacer" presStyleCnt="0"/>
      <dgm:spPr/>
    </dgm:pt>
    <dgm:pt modelId="{8F2C085F-1E6F-40AE-8ABF-D60D8FB7B4A5}" type="pres">
      <dgm:prSet presAssocID="{11ECA805-8791-429B-B08D-135F3510AC16}" presName="parentText" presStyleLbl="node1" presStyleIdx="1" presStyleCnt="2" custLinFactY="61756" custLinFactNeighborX="1027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82C2829-9594-459C-88FD-B786E049E5D9}" type="presOf" srcId="{11ECA805-8791-429B-B08D-135F3510AC16}" destId="{8F2C085F-1E6F-40AE-8ABF-D60D8FB7B4A5}" srcOrd="0" destOrd="0" presId="urn:microsoft.com/office/officeart/2005/8/layout/vList2"/>
    <dgm:cxn modelId="{E4D27CD1-764B-48A1-86DF-6F3978CCBA22}" srcId="{DB7FB565-FC45-46C9-93D5-A8AEB98E9A1D}" destId="{1AA92557-FCC5-41FB-83D9-86E1D4B61A9C}" srcOrd="0" destOrd="0" parTransId="{DA831121-D08E-4B59-94B5-49C5D3CCB214}" sibTransId="{5BA46B69-05CE-4971-9048-3CF3E6B91C45}"/>
    <dgm:cxn modelId="{255D7E42-941F-4E45-BF15-B8ECF6CDCC39}" srcId="{DB7FB565-FC45-46C9-93D5-A8AEB98E9A1D}" destId="{11ECA805-8791-429B-B08D-135F3510AC16}" srcOrd="1" destOrd="0" parTransId="{A4B7E925-DF5C-4B8D-AF41-2D38D34A4FDD}" sibTransId="{E1A4D955-2C4F-4D28-80D0-1D0F5A2AEF25}"/>
    <dgm:cxn modelId="{4DB7BE13-A988-4DC0-89C1-7DB1B4F28EBD}" type="presOf" srcId="{1AA92557-FCC5-41FB-83D9-86E1D4B61A9C}" destId="{C7AB730F-6D22-4278-B68A-85A674636272}" srcOrd="0" destOrd="0" presId="urn:microsoft.com/office/officeart/2005/8/layout/vList2"/>
    <dgm:cxn modelId="{D1EE2321-6EE3-4617-8C00-9BC3FA1C4701}" type="presOf" srcId="{DB7FB565-FC45-46C9-93D5-A8AEB98E9A1D}" destId="{D80A9E75-0FF8-425E-AE78-21C4DBC0DDEE}" srcOrd="0" destOrd="0" presId="urn:microsoft.com/office/officeart/2005/8/layout/vList2"/>
    <dgm:cxn modelId="{B93506BF-4F27-485A-9339-921F6A1CB608}" type="presParOf" srcId="{D80A9E75-0FF8-425E-AE78-21C4DBC0DDEE}" destId="{C7AB730F-6D22-4278-B68A-85A674636272}" srcOrd="0" destOrd="0" presId="urn:microsoft.com/office/officeart/2005/8/layout/vList2"/>
    <dgm:cxn modelId="{362E290C-AAE3-49FD-814B-1307AE5EB713}" type="presParOf" srcId="{D80A9E75-0FF8-425E-AE78-21C4DBC0DDEE}" destId="{AB5BEC56-2866-46E4-93A8-9348935CB404}" srcOrd="1" destOrd="0" presId="urn:microsoft.com/office/officeart/2005/8/layout/vList2"/>
    <dgm:cxn modelId="{13205B39-A029-44E1-85A1-1722A6234767}" type="presParOf" srcId="{D80A9E75-0FF8-425E-AE78-21C4DBC0DDEE}" destId="{8F2C085F-1E6F-40AE-8ABF-D60D8FB7B4A5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1189F73-30FA-43FC-A803-322317EA3DC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0DC7371-81BC-4CEB-A993-FD78E8C9F548}">
      <dgm:prSet custT="1"/>
      <dgm:spPr/>
      <dgm:t>
        <a:bodyPr/>
        <a:lstStyle/>
        <a:p>
          <a:pPr rtl="0"/>
          <a:r>
            <a:rPr lang="ru-RU" sz="2400" dirty="0" smtClean="0">
              <a:solidFill>
                <a:schemeClr val="bg1"/>
              </a:solidFill>
            </a:rPr>
            <a:t>Активные упражнения подготавливают детей к спонтанным двигательным выражениям, учат изображать настроения и звуки с помощью элементарных движений (хлопки, щелчки, притопы).</a:t>
          </a:r>
          <a:endParaRPr lang="ru-RU" sz="2400" dirty="0">
            <a:solidFill>
              <a:schemeClr val="bg1"/>
            </a:solidFill>
          </a:endParaRPr>
        </a:p>
      </dgm:t>
    </dgm:pt>
    <dgm:pt modelId="{8F774118-D3B1-48C8-839D-956FCF59F2FE}" type="parTrans" cxnId="{8F62670A-A791-4924-9A1F-17E546858C77}">
      <dgm:prSet/>
      <dgm:spPr/>
      <dgm:t>
        <a:bodyPr/>
        <a:lstStyle/>
        <a:p>
          <a:endParaRPr lang="ru-RU"/>
        </a:p>
      </dgm:t>
    </dgm:pt>
    <dgm:pt modelId="{4E9AA2B1-AEA8-411F-AAFE-5743F6722802}" type="sibTrans" cxnId="{8F62670A-A791-4924-9A1F-17E546858C77}">
      <dgm:prSet/>
      <dgm:spPr/>
      <dgm:t>
        <a:bodyPr/>
        <a:lstStyle/>
        <a:p>
          <a:endParaRPr lang="ru-RU"/>
        </a:p>
      </dgm:t>
    </dgm:pt>
    <dgm:pt modelId="{C5D85CC9-381E-4F64-BCFB-3619C5E90D63}">
      <dgm:prSet custT="1"/>
      <dgm:spPr/>
      <dgm:t>
        <a:bodyPr/>
        <a:lstStyle/>
        <a:p>
          <a:pPr rtl="0"/>
          <a:r>
            <a:rPr lang="ru-RU" sz="2400" dirty="0" smtClean="0">
              <a:solidFill>
                <a:schemeClr val="bg1"/>
              </a:solidFill>
            </a:rPr>
            <a:t>У детей вырабатывается скорость реакций, умение ждать и находить момент вступления.</a:t>
          </a:r>
        </a:p>
        <a:p>
          <a:pPr rtl="0"/>
          <a:r>
            <a:rPr lang="ru-RU" sz="2400" dirty="0" smtClean="0">
              <a:solidFill>
                <a:schemeClr val="bg1"/>
              </a:solidFill>
            </a:rPr>
            <a:t>Выполняя музыкально-двигательные упражнения, ребенок исполняет и творит одновременно, он начинает воспринимать музыку через движение.</a:t>
          </a:r>
          <a:endParaRPr lang="ru-RU" sz="2400" dirty="0">
            <a:solidFill>
              <a:schemeClr val="bg1"/>
            </a:solidFill>
          </a:endParaRPr>
        </a:p>
      </dgm:t>
    </dgm:pt>
    <dgm:pt modelId="{3E9F53B9-5BBC-4F1C-AB20-2980B42B5CBF}" type="parTrans" cxnId="{B59419A6-89B1-48DA-AE8B-8050307447BF}">
      <dgm:prSet/>
      <dgm:spPr/>
      <dgm:t>
        <a:bodyPr/>
        <a:lstStyle/>
        <a:p>
          <a:endParaRPr lang="ru-RU"/>
        </a:p>
      </dgm:t>
    </dgm:pt>
    <dgm:pt modelId="{347691FB-A55A-4DF9-A1B0-7AE3570E5A64}" type="sibTrans" cxnId="{B59419A6-89B1-48DA-AE8B-8050307447BF}">
      <dgm:prSet/>
      <dgm:spPr/>
      <dgm:t>
        <a:bodyPr/>
        <a:lstStyle/>
        <a:p>
          <a:endParaRPr lang="ru-RU"/>
        </a:p>
      </dgm:t>
    </dgm:pt>
    <dgm:pt modelId="{27DD3392-9CE6-4254-94DC-7BF82ABF1CB3}" type="pres">
      <dgm:prSet presAssocID="{61189F73-30FA-43FC-A803-322317EA3DC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782F4BB-A428-4E2F-8C14-82AE572E4E75}" type="pres">
      <dgm:prSet presAssocID="{20DC7371-81BC-4CEB-A993-FD78E8C9F54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DF5F02-EFA7-434A-9C40-0B875C4A6BC0}" type="pres">
      <dgm:prSet presAssocID="{4E9AA2B1-AEA8-411F-AAFE-5743F6722802}" presName="spacer" presStyleCnt="0"/>
      <dgm:spPr/>
    </dgm:pt>
    <dgm:pt modelId="{2B2B79DC-F3A4-42BF-B680-BDB138664B50}" type="pres">
      <dgm:prSet presAssocID="{C5D85CC9-381E-4F64-BCFB-3619C5E90D6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59419A6-89B1-48DA-AE8B-8050307447BF}" srcId="{61189F73-30FA-43FC-A803-322317EA3DC1}" destId="{C5D85CC9-381E-4F64-BCFB-3619C5E90D63}" srcOrd="1" destOrd="0" parTransId="{3E9F53B9-5BBC-4F1C-AB20-2980B42B5CBF}" sibTransId="{347691FB-A55A-4DF9-A1B0-7AE3570E5A64}"/>
    <dgm:cxn modelId="{4A27DD71-90F7-4B80-901A-D36FAE37C14B}" type="presOf" srcId="{61189F73-30FA-43FC-A803-322317EA3DC1}" destId="{27DD3392-9CE6-4254-94DC-7BF82ABF1CB3}" srcOrd="0" destOrd="0" presId="urn:microsoft.com/office/officeart/2005/8/layout/vList2"/>
    <dgm:cxn modelId="{8E8AE4A4-BD0F-453C-8D3A-FA8FBE24126D}" type="presOf" srcId="{C5D85CC9-381E-4F64-BCFB-3619C5E90D63}" destId="{2B2B79DC-F3A4-42BF-B680-BDB138664B50}" srcOrd="0" destOrd="0" presId="urn:microsoft.com/office/officeart/2005/8/layout/vList2"/>
    <dgm:cxn modelId="{3D380DFF-B55B-4062-946B-6CA30E990CED}" type="presOf" srcId="{20DC7371-81BC-4CEB-A993-FD78E8C9F548}" destId="{1782F4BB-A428-4E2F-8C14-82AE572E4E75}" srcOrd="0" destOrd="0" presId="urn:microsoft.com/office/officeart/2005/8/layout/vList2"/>
    <dgm:cxn modelId="{8F62670A-A791-4924-9A1F-17E546858C77}" srcId="{61189F73-30FA-43FC-A803-322317EA3DC1}" destId="{20DC7371-81BC-4CEB-A993-FD78E8C9F548}" srcOrd="0" destOrd="0" parTransId="{8F774118-D3B1-48C8-839D-956FCF59F2FE}" sibTransId="{4E9AA2B1-AEA8-411F-AAFE-5743F6722802}"/>
    <dgm:cxn modelId="{0B03E69B-1223-48F6-93F4-5E7C5BC901CA}" type="presParOf" srcId="{27DD3392-9CE6-4254-94DC-7BF82ABF1CB3}" destId="{1782F4BB-A428-4E2F-8C14-82AE572E4E75}" srcOrd="0" destOrd="0" presId="urn:microsoft.com/office/officeart/2005/8/layout/vList2"/>
    <dgm:cxn modelId="{AC94A945-C0A6-44F4-8A37-969B5F6D8F26}" type="presParOf" srcId="{27DD3392-9CE6-4254-94DC-7BF82ABF1CB3}" destId="{9DDF5F02-EFA7-434A-9C40-0B875C4A6BC0}" srcOrd="1" destOrd="0" presId="urn:microsoft.com/office/officeart/2005/8/layout/vList2"/>
    <dgm:cxn modelId="{E1131C77-27F9-4A90-A345-C881312C028A}" type="presParOf" srcId="{27DD3392-9CE6-4254-94DC-7BF82ABF1CB3}" destId="{2B2B79DC-F3A4-42BF-B680-BDB138664B50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C3CF1AB-7C0E-4430-BD91-88A4F42C93D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708A7C1-55C4-401E-ABB5-52437A3ECAA7}">
      <dgm:prSet custT="1"/>
      <dgm:spPr/>
      <dgm:t>
        <a:bodyPr/>
        <a:lstStyle/>
        <a:p>
          <a:pPr rtl="0"/>
          <a:r>
            <a:rPr lang="ru-RU" sz="2800" dirty="0" smtClean="0">
              <a:solidFill>
                <a:schemeClr val="bg1"/>
              </a:solidFill>
            </a:rPr>
            <a:t>Этот вид деятельности совершенствует ранее приобретенные ребенком навыки владения темпом, динамикой, ритмом.</a:t>
          </a:r>
        </a:p>
        <a:p>
          <a:pPr rtl="0"/>
          <a:r>
            <a:rPr lang="ru-RU" sz="2800" dirty="0" smtClean="0">
              <a:solidFill>
                <a:schemeClr val="bg1"/>
              </a:solidFill>
            </a:rPr>
            <a:t>Дети учатся взаимодействовать между собой и легко развивают чувство ансамбля.</a:t>
          </a:r>
          <a:endParaRPr lang="ru-RU" sz="2800" dirty="0">
            <a:solidFill>
              <a:schemeClr val="bg1"/>
            </a:solidFill>
          </a:endParaRPr>
        </a:p>
      </dgm:t>
    </dgm:pt>
    <dgm:pt modelId="{1F61B465-2247-4882-9DFF-29FDD43805AA}" type="parTrans" cxnId="{40C9492F-8E58-422D-951A-0CEFC0BB45B3}">
      <dgm:prSet/>
      <dgm:spPr/>
      <dgm:t>
        <a:bodyPr/>
        <a:lstStyle/>
        <a:p>
          <a:endParaRPr lang="ru-RU"/>
        </a:p>
      </dgm:t>
    </dgm:pt>
    <dgm:pt modelId="{D3CFE053-D826-4695-90E1-E8363C3142C2}" type="sibTrans" cxnId="{40C9492F-8E58-422D-951A-0CEFC0BB45B3}">
      <dgm:prSet/>
      <dgm:spPr/>
      <dgm:t>
        <a:bodyPr/>
        <a:lstStyle/>
        <a:p>
          <a:endParaRPr lang="ru-RU"/>
        </a:p>
      </dgm:t>
    </dgm:pt>
    <dgm:pt modelId="{FD7AE264-9D38-44F6-A725-F8ECFB9A4C3A}">
      <dgm:prSet custT="1"/>
      <dgm:spPr/>
      <dgm:t>
        <a:bodyPr/>
        <a:lstStyle/>
        <a:p>
          <a:pPr rtl="0"/>
          <a:r>
            <a:rPr lang="ru-RU" sz="2800" dirty="0" smtClean="0">
              <a:solidFill>
                <a:schemeClr val="bg1"/>
              </a:solidFill>
            </a:rPr>
            <a:t>Творческий процесс игры на музыкальных инструментах постепенно учит детей различать тембровое звучание инструментов.</a:t>
          </a:r>
        </a:p>
        <a:p>
          <a:pPr rtl="0"/>
          <a:r>
            <a:rPr lang="ru-RU" sz="2800" dirty="0" smtClean="0">
              <a:solidFill>
                <a:schemeClr val="bg1"/>
              </a:solidFill>
            </a:rPr>
            <a:t>Ударные и шумовые музыкальные инструменты можно изготовить самостоятельно.</a:t>
          </a:r>
          <a:endParaRPr lang="ru-RU" sz="2800" dirty="0">
            <a:solidFill>
              <a:schemeClr val="bg1"/>
            </a:solidFill>
          </a:endParaRPr>
        </a:p>
      </dgm:t>
    </dgm:pt>
    <dgm:pt modelId="{0DBB7E68-037F-4652-877E-FDEF557B350D}" type="parTrans" cxnId="{21ED934D-298F-468F-8792-AC2870BA24E3}">
      <dgm:prSet/>
      <dgm:spPr/>
      <dgm:t>
        <a:bodyPr/>
        <a:lstStyle/>
        <a:p>
          <a:endParaRPr lang="ru-RU"/>
        </a:p>
      </dgm:t>
    </dgm:pt>
    <dgm:pt modelId="{F532B45E-B597-41F8-9456-68E8B10BA7F4}" type="sibTrans" cxnId="{21ED934D-298F-468F-8792-AC2870BA24E3}">
      <dgm:prSet/>
      <dgm:spPr/>
      <dgm:t>
        <a:bodyPr/>
        <a:lstStyle/>
        <a:p>
          <a:endParaRPr lang="ru-RU"/>
        </a:p>
      </dgm:t>
    </dgm:pt>
    <dgm:pt modelId="{48697357-09C5-4040-924C-CF6343485FA0}" type="pres">
      <dgm:prSet presAssocID="{3C3CF1AB-7C0E-4430-BD91-88A4F42C93D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E803686-F142-4174-920E-4A68B61A74B0}" type="pres">
      <dgm:prSet presAssocID="{4708A7C1-55C4-401E-ABB5-52437A3ECAA7}" presName="parentText" presStyleLbl="node1" presStyleIdx="0" presStyleCnt="2" custLinFactNeighborX="407" custLinFactNeighborY="-709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893FB4-1928-45EC-B5EF-9A19281B9EA8}" type="pres">
      <dgm:prSet presAssocID="{D3CFE053-D826-4695-90E1-E8363C3142C2}" presName="spacer" presStyleCnt="0"/>
      <dgm:spPr/>
    </dgm:pt>
    <dgm:pt modelId="{924D7BD0-BAA2-4F79-97C6-D92F6206DA41}" type="pres">
      <dgm:prSet presAssocID="{FD7AE264-9D38-44F6-A725-F8ECFB9A4C3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C9492F-8E58-422D-951A-0CEFC0BB45B3}" srcId="{3C3CF1AB-7C0E-4430-BD91-88A4F42C93D4}" destId="{4708A7C1-55C4-401E-ABB5-52437A3ECAA7}" srcOrd="0" destOrd="0" parTransId="{1F61B465-2247-4882-9DFF-29FDD43805AA}" sibTransId="{D3CFE053-D826-4695-90E1-E8363C3142C2}"/>
    <dgm:cxn modelId="{36B1CD52-8578-4B8D-8225-FB7AFC8E5690}" type="presOf" srcId="{FD7AE264-9D38-44F6-A725-F8ECFB9A4C3A}" destId="{924D7BD0-BAA2-4F79-97C6-D92F6206DA41}" srcOrd="0" destOrd="0" presId="urn:microsoft.com/office/officeart/2005/8/layout/vList2"/>
    <dgm:cxn modelId="{21ED934D-298F-468F-8792-AC2870BA24E3}" srcId="{3C3CF1AB-7C0E-4430-BD91-88A4F42C93D4}" destId="{FD7AE264-9D38-44F6-A725-F8ECFB9A4C3A}" srcOrd="1" destOrd="0" parTransId="{0DBB7E68-037F-4652-877E-FDEF557B350D}" sibTransId="{F532B45E-B597-41F8-9456-68E8B10BA7F4}"/>
    <dgm:cxn modelId="{2A734746-4535-4F8D-8DBF-542FE39EC3E0}" type="presOf" srcId="{3C3CF1AB-7C0E-4430-BD91-88A4F42C93D4}" destId="{48697357-09C5-4040-924C-CF6343485FA0}" srcOrd="0" destOrd="0" presId="urn:microsoft.com/office/officeart/2005/8/layout/vList2"/>
    <dgm:cxn modelId="{EFFBC382-7086-4EFB-8E8C-0F85F3DBC239}" type="presOf" srcId="{4708A7C1-55C4-401E-ABB5-52437A3ECAA7}" destId="{DE803686-F142-4174-920E-4A68B61A74B0}" srcOrd="0" destOrd="0" presId="urn:microsoft.com/office/officeart/2005/8/layout/vList2"/>
    <dgm:cxn modelId="{76944E06-D666-4F91-88D5-47EC2DEF9288}" type="presParOf" srcId="{48697357-09C5-4040-924C-CF6343485FA0}" destId="{DE803686-F142-4174-920E-4A68B61A74B0}" srcOrd="0" destOrd="0" presId="urn:microsoft.com/office/officeart/2005/8/layout/vList2"/>
    <dgm:cxn modelId="{EB00C66A-664D-4E60-9917-41053E7F3F31}" type="presParOf" srcId="{48697357-09C5-4040-924C-CF6343485FA0}" destId="{FD893FB4-1928-45EC-B5EF-9A19281B9EA8}" srcOrd="1" destOrd="0" presId="urn:microsoft.com/office/officeart/2005/8/layout/vList2"/>
    <dgm:cxn modelId="{6965F993-FE80-4A2D-8A44-F4B3A0D1276D}" type="presParOf" srcId="{48697357-09C5-4040-924C-CF6343485FA0}" destId="{924D7BD0-BAA2-4F79-97C6-D92F6206DA41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D1AC2CD-E4B0-4EDE-98F4-D91988A4A07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198F3C4-17CB-4798-A055-8DDDDCAFDD38}">
      <dgm:prSet custT="1"/>
      <dgm:spPr/>
      <dgm:t>
        <a:bodyPr/>
        <a:lstStyle/>
        <a:p>
          <a:pPr rtl="0"/>
          <a:r>
            <a:rPr lang="ru-RU" sz="2800" dirty="0" smtClean="0">
              <a:solidFill>
                <a:schemeClr val="bg1"/>
              </a:solidFill>
            </a:rPr>
            <a:t>Представляет собой интегративную игровую форму деятельности, предполагающую одновременное воздействие музыки, движения, танца, речи и художественного образа в изобразительной игре.</a:t>
          </a:r>
          <a:endParaRPr lang="ru-RU" sz="2800" dirty="0">
            <a:solidFill>
              <a:schemeClr val="bg1"/>
            </a:solidFill>
          </a:endParaRPr>
        </a:p>
      </dgm:t>
    </dgm:pt>
    <dgm:pt modelId="{2E7FCFE7-3106-4F76-8500-9FA7C3F12B08}" type="parTrans" cxnId="{E121AE08-AFE1-4C51-B4B6-466177E390DD}">
      <dgm:prSet/>
      <dgm:spPr/>
      <dgm:t>
        <a:bodyPr/>
        <a:lstStyle/>
        <a:p>
          <a:endParaRPr lang="ru-RU"/>
        </a:p>
      </dgm:t>
    </dgm:pt>
    <dgm:pt modelId="{3D94BE9D-C8C2-42DB-A765-82DA0247C036}" type="sibTrans" cxnId="{E121AE08-AFE1-4C51-B4B6-466177E390DD}">
      <dgm:prSet/>
      <dgm:spPr/>
      <dgm:t>
        <a:bodyPr/>
        <a:lstStyle/>
        <a:p>
          <a:endParaRPr lang="ru-RU"/>
        </a:p>
      </dgm:t>
    </dgm:pt>
    <dgm:pt modelId="{37A1E1B4-2B14-4F7D-9C93-1312585EBF17}">
      <dgm:prSet custT="1"/>
      <dgm:spPr/>
      <dgm:t>
        <a:bodyPr/>
        <a:lstStyle/>
        <a:p>
          <a:pPr rtl="0"/>
          <a:r>
            <a:rPr lang="ru-RU" sz="2800" dirty="0" smtClean="0">
              <a:solidFill>
                <a:schemeClr val="bg1"/>
              </a:solidFill>
            </a:rPr>
            <a:t>В качестве особых приемов организации театрализованной деятельности используются </a:t>
          </a:r>
          <a:r>
            <a:rPr lang="ru-RU" sz="2800" dirty="0" err="1" smtClean="0">
              <a:solidFill>
                <a:schemeClr val="bg1"/>
              </a:solidFill>
            </a:rPr>
            <a:t>игротренинги</a:t>
          </a:r>
          <a:r>
            <a:rPr lang="ru-RU" sz="2800" dirty="0" smtClean="0">
              <a:solidFill>
                <a:schemeClr val="bg1"/>
              </a:solidFill>
            </a:rPr>
            <a:t>, которые помимо развивающих задач помогают решить проблему полезного и увлекательного досуга.</a:t>
          </a:r>
          <a:endParaRPr lang="ru-RU" sz="2800" dirty="0">
            <a:solidFill>
              <a:schemeClr val="bg1"/>
            </a:solidFill>
          </a:endParaRPr>
        </a:p>
      </dgm:t>
    </dgm:pt>
    <dgm:pt modelId="{FBAE589E-CD15-4D91-B9B4-197954548D6C}" type="parTrans" cxnId="{50BF297E-E9FC-4975-96E0-2D8949E4CCFC}">
      <dgm:prSet/>
      <dgm:spPr/>
      <dgm:t>
        <a:bodyPr/>
        <a:lstStyle/>
        <a:p>
          <a:endParaRPr lang="ru-RU"/>
        </a:p>
      </dgm:t>
    </dgm:pt>
    <dgm:pt modelId="{0858D1F1-D4FE-4955-9A83-60C7BEAB8DF3}" type="sibTrans" cxnId="{50BF297E-E9FC-4975-96E0-2D8949E4CCFC}">
      <dgm:prSet/>
      <dgm:spPr/>
      <dgm:t>
        <a:bodyPr/>
        <a:lstStyle/>
        <a:p>
          <a:endParaRPr lang="ru-RU"/>
        </a:p>
      </dgm:t>
    </dgm:pt>
    <dgm:pt modelId="{77398300-2FCB-4C21-94C2-336D7ED4577A}" type="pres">
      <dgm:prSet presAssocID="{5D1AC2CD-E4B0-4EDE-98F4-D91988A4A07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703407-ABBC-4F62-A8DE-4350F4544CE6}" type="pres">
      <dgm:prSet presAssocID="{F198F3C4-17CB-4798-A055-8DDDDCAFDD3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06F361-30C9-4A88-95BC-88CB988671B9}" type="pres">
      <dgm:prSet presAssocID="{3D94BE9D-C8C2-42DB-A765-82DA0247C036}" presName="spacer" presStyleCnt="0"/>
      <dgm:spPr/>
    </dgm:pt>
    <dgm:pt modelId="{FBC2692B-7D62-4498-B767-69FC9EECA544}" type="pres">
      <dgm:prSet presAssocID="{37A1E1B4-2B14-4F7D-9C93-1312585EBF17}" presName="parentText" presStyleLbl="node1" presStyleIdx="1" presStyleCnt="2" custScaleY="11219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21AE08-AFE1-4C51-B4B6-466177E390DD}" srcId="{5D1AC2CD-E4B0-4EDE-98F4-D91988A4A07A}" destId="{F198F3C4-17CB-4798-A055-8DDDDCAFDD38}" srcOrd="0" destOrd="0" parTransId="{2E7FCFE7-3106-4F76-8500-9FA7C3F12B08}" sibTransId="{3D94BE9D-C8C2-42DB-A765-82DA0247C036}"/>
    <dgm:cxn modelId="{8958AD89-C653-4266-9A9C-2678A23FA81A}" type="presOf" srcId="{37A1E1B4-2B14-4F7D-9C93-1312585EBF17}" destId="{FBC2692B-7D62-4498-B767-69FC9EECA544}" srcOrd="0" destOrd="0" presId="urn:microsoft.com/office/officeart/2005/8/layout/vList2"/>
    <dgm:cxn modelId="{A36897C3-5605-4B94-9383-FC45C6098EC9}" type="presOf" srcId="{F198F3C4-17CB-4798-A055-8DDDDCAFDD38}" destId="{3B703407-ABBC-4F62-A8DE-4350F4544CE6}" srcOrd="0" destOrd="0" presId="urn:microsoft.com/office/officeart/2005/8/layout/vList2"/>
    <dgm:cxn modelId="{2BF7BDDD-F77D-4E97-8240-C7EE1E683017}" type="presOf" srcId="{5D1AC2CD-E4B0-4EDE-98F4-D91988A4A07A}" destId="{77398300-2FCB-4C21-94C2-336D7ED4577A}" srcOrd="0" destOrd="0" presId="urn:microsoft.com/office/officeart/2005/8/layout/vList2"/>
    <dgm:cxn modelId="{50BF297E-E9FC-4975-96E0-2D8949E4CCFC}" srcId="{5D1AC2CD-E4B0-4EDE-98F4-D91988A4A07A}" destId="{37A1E1B4-2B14-4F7D-9C93-1312585EBF17}" srcOrd="1" destOrd="0" parTransId="{FBAE589E-CD15-4D91-B9B4-197954548D6C}" sibTransId="{0858D1F1-D4FE-4955-9A83-60C7BEAB8DF3}"/>
    <dgm:cxn modelId="{00B80F83-600F-4E5C-BCC3-6783324D5A31}" type="presParOf" srcId="{77398300-2FCB-4C21-94C2-336D7ED4577A}" destId="{3B703407-ABBC-4F62-A8DE-4350F4544CE6}" srcOrd="0" destOrd="0" presId="urn:microsoft.com/office/officeart/2005/8/layout/vList2"/>
    <dgm:cxn modelId="{A9834558-AEAA-4D75-AE99-5CC8C3C72D7F}" type="presParOf" srcId="{77398300-2FCB-4C21-94C2-336D7ED4577A}" destId="{0306F361-30C9-4A88-95BC-88CB988671B9}" srcOrd="1" destOrd="0" presId="urn:microsoft.com/office/officeart/2005/8/layout/vList2"/>
    <dgm:cxn modelId="{C200BEA6-28A8-4727-B8A3-575A529901D9}" type="presParOf" srcId="{77398300-2FCB-4C21-94C2-336D7ED4577A}" destId="{FBC2692B-7D62-4498-B767-69FC9EECA544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11CDE6E-8782-4C2B-B3B7-5CB803A647B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A96703D-FF3B-493D-A3E9-DCABDA45E354}">
      <dgm:prSet custT="1"/>
      <dgm:spPr/>
      <dgm:t>
        <a:bodyPr/>
        <a:lstStyle/>
        <a:p>
          <a:pPr rtl="0"/>
          <a:r>
            <a:rPr lang="ru-RU" sz="2800" dirty="0" smtClean="0">
              <a:solidFill>
                <a:schemeClr val="bg1"/>
              </a:solidFill>
            </a:rPr>
            <a:t>7. Для организации музыкальных занятий не требуется специального музыкального образования педагога.</a:t>
          </a:r>
          <a:endParaRPr lang="ru-RU" sz="2800" dirty="0">
            <a:solidFill>
              <a:schemeClr val="bg1"/>
            </a:solidFill>
          </a:endParaRPr>
        </a:p>
      </dgm:t>
    </dgm:pt>
    <dgm:pt modelId="{FACC6174-32B6-432D-B86A-7742AFCA9FA4}" type="parTrans" cxnId="{21EC0EB3-85FE-4AEF-A159-FF75957C7C79}">
      <dgm:prSet/>
      <dgm:spPr/>
      <dgm:t>
        <a:bodyPr/>
        <a:lstStyle/>
        <a:p>
          <a:endParaRPr lang="ru-RU"/>
        </a:p>
      </dgm:t>
    </dgm:pt>
    <dgm:pt modelId="{457E7EBD-7665-41FF-A75C-647B5720FA11}" type="sibTrans" cxnId="{21EC0EB3-85FE-4AEF-A159-FF75957C7C79}">
      <dgm:prSet/>
      <dgm:spPr/>
      <dgm:t>
        <a:bodyPr/>
        <a:lstStyle/>
        <a:p>
          <a:endParaRPr lang="ru-RU"/>
        </a:p>
      </dgm:t>
    </dgm:pt>
    <dgm:pt modelId="{AEACBE34-6E99-4CBE-B598-402778A19874}">
      <dgm:prSet custT="1"/>
      <dgm:spPr/>
      <dgm:t>
        <a:bodyPr/>
        <a:lstStyle/>
        <a:p>
          <a:pPr rtl="0"/>
          <a:r>
            <a:rPr lang="ru-RU" sz="2800" dirty="0" smtClean="0">
              <a:solidFill>
                <a:schemeClr val="bg1"/>
              </a:solidFill>
            </a:rPr>
            <a:t>Система легко сочетается с другими методиками раннего развития детей за счет своей универсальности и экономичности.</a:t>
          </a:r>
          <a:endParaRPr lang="ru-RU" sz="2800" dirty="0">
            <a:solidFill>
              <a:schemeClr val="bg1"/>
            </a:solidFill>
          </a:endParaRPr>
        </a:p>
      </dgm:t>
    </dgm:pt>
    <dgm:pt modelId="{6A8C192E-3EBA-421B-85F6-B9443A017EF0}" type="parTrans" cxnId="{13277C44-CC0B-4E87-979F-4C38BD9A0F10}">
      <dgm:prSet/>
      <dgm:spPr/>
      <dgm:t>
        <a:bodyPr/>
        <a:lstStyle/>
        <a:p>
          <a:endParaRPr lang="ru-RU"/>
        </a:p>
      </dgm:t>
    </dgm:pt>
    <dgm:pt modelId="{C659C7F1-F5FD-47AA-A424-1C768AD1E18A}" type="sibTrans" cxnId="{13277C44-CC0B-4E87-979F-4C38BD9A0F10}">
      <dgm:prSet/>
      <dgm:spPr/>
      <dgm:t>
        <a:bodyPr/>
        <a:lstStyle/>
        <a:p>
          <a:endParaRPr lang="ru-RU"/>
        </a:p>
      </dgm:t>
    </dgm:pt>
    <dgm:pt modelId="{FCFA2F93-0BED-481E-A055-E46E6A44BAAC}">
      <dgm:prSet custT="1"/>
      <dgm:spPr/>
      <dgm:t>
        <a:bodyPr/>
        <a:lstStyle/>
        <a:p>
          <a:pPr rtl="0"/>
          <a:r>
            <a:rPr lang="ru-RU" sz="2800" dirty="0" smtClean="0">
              <a:solidFill>
                <a:schemeClr val="bg1"/>
              </a:solidFill>
            </a:rPr>
            <a:t>Высокая адаптивность к разнообразным национальным условиям позволяет использовать лучшие образцы народной культуры.</a:t>
          </a:r>
          <a:endParaRPr lang="ru-RU" sz="2800" dirty="0">
            <a:solidFill>
              <a:schemeClr val="bg1"/>
            </a:solidFill>
          </a:endParaRPr>
        </a:p>
      </dgm:t>
    </dgm:pt>
    <dgm:pt modelId="{4999E4DC-FA18-4FD8-9AEA-82C9A84F48AB}" type="parTrans" cxnId="{CCE66BF5-48F8-472D-9CD4-53CFA2B5847D}">
      <dgm:prSet/>
      <dgm:spPr/>
      <dgm:t>
        <a:bodyPr/>
        <a:lstStyle/>
        <a:p>
          <a:endParaRPr lang="ru-RU"/>
        </a:p>
      </dgm:t>
    </dgm:pt>
    <dgm:pt modelId="{8C4F99A9-C9F8-4E8C-B24D-8D59CA90624E}" type="sibTrans" cxnId="{CCE66BF5-48F8-472D-9CD4-53CFA2B5847D}">
      <dgm:prSet/>
      <dgm:spPr/>
      <dgm:t>
        <a:bodyPr/>
        <a:lstStyle/>
        <a:p>
          <a:endParaRPr lang="ru-RU"/>
        </a:p>
      </dgm:t>
    </dgm:pt>
    <dgm:pt modelId="{4C166C5F-A631-42D2-9C7A-616492928CA1}">
      <dgm:prSet custT="1"/>
      <dgm:spPr/>
      <dgm:t>
        <a:bodyPr/>
        <a:lstStyle/>
        <a:p>
          <a:pPr rtl="0"/>
          <a:r>
            <a:rPr lang="ru-RU" sz="2800" dirty="0" smtClean="0">
              <a:solidFill>
                <a:schemeClr val="bg1"/>
              </a:solidFill>
            </a:rPr>
            <a:t>Методика </a:t>
          </a:r>
          <a:r>
            <a:rPr lang="ru-RU" sz="2800" dirty="0" err="1" smtClean="0">
              <a:solidFill>
                <a:schemeClr val="bg1"/>
              </a:solidFill>
            </a:rPr>
            <a:t>Орфа</a:t>
          </a:r>
          <a:r>
            <a:rPr lang="ru-RU" sz="2800" dirty="0" smtClean="0">
              <a:solidFill>
                <a:schemeClr val="bg1"/>
              </a:solidFill>
            </a:rPr>
            <a:t> учитывает индивидуальные особенности ребенка и позволяет эффективно взаимодействовать детям с различными навыками, способностями и потребностями.</a:t>
          </a:r>
          <a:endParaRPr lang="ru-RU" sz="2800" dirty="0">
            <a:solidFill>
              <a:schemeClr val="bg1"/>
            </a:solidFill>
          </a:endParaRPr>
        </a:p>
      </dgm:t>
    </dgm:pt>
    <dgm:pt modelId="{587456A9-6C9B-4CE4-9354-8219C393DA0D}" type="parTrans" cxnId="{57E3CB78-6743-4BE3-9003-10449A0F6AB5}">
      <dgm:prSet/>
      <dgm:spPr/>
      <dgm:t>
        <a:bodyPr/>
        <a:lstStyle/>
        <a:p>
          <a:endParaRPr lang="ru-RU"/>
        </a:p>
      </dgm:t>
    </dgm:pt>
    <dgm:pt modelId="{668168CC-FAFF-410D-8816-B04925247281}" type="sibTrans" cxnId="{57E3CB78-6743-4BE3-9003-10449A0F6AB5}">
      <dgm:prSet/>
      <dgm:spPr/>
      <dgm:t>
        <a:bodyPr/>
        <a:lstStyle/>
        <a:p>
          <a:endParaRPr lang="ru-RU"/>
        </a:p>
      </dgm:t>
    </dgm:pt>
    <dgm:pt modelId="{345DC7FA-9FCD-4145-B275-8D7201C42CE9}" type="pres">
      <dgm:prSet presAssocID="{411CDE6E-8782-4C2B-B3B7-5CB803A647B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AFB26C5-37BF-44CC-B67D-53137F094673}" type="pres">
      <dgm:prSet presAssocID="{7A96703D-FF3B-493D-A3E9-DCABDA45E354}" presName="parentText" presStyleLbl="node1" presStyleIdx="0" presStyleCnt="4" custLinFactNeighborX="4505" custLinFactNeighborY="-1816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9A08EA-D023-4871-B624-B5D79DF00FB5}" type="pres">
      <dgm:prSet presAssocID="{457E7EBD-7665-41FF-A75C-647B5720FA11}" presName="spacer" presStyleCnt="0"/>
      <dgm:spPr/>
    </dgm:pt>
    <dgm:pt modelId="{30F91CDB-26C7-4D6E-9E9C-701D52141F4D}" type="pres">
      <dgm:prSet presAssocID="{AEACBE34-6E99-4CBE-B598-402778A1987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02E232-0AD6-4BB7-90BF-F01B12461198}" type="pres">
      <dgm:prSet presAssocID="{C659C7F1-F5FD-47AA-A424-1C768AD1E18A}" presName="spacer" presStyleCnt="0"/>
      <dgm:spPr/>
    </dgm:pt>
    <dgm:pt modelId="{CB24631A-2B97-4692-A976-83353A8B2168}" type="pres">
      <dgm:prSet presAssocID="{FCFA2F93-0BED-481E-A055-E46E6A44BAA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A67F12-C634-4694-8736-2B2F361C6F21}" type="pres">
      <dgm:prSet presAssocID="{8C4F99A9-C9F8-4E8C-B24D-8D59CA90624E}" presName="spacer" presStyleCnt="0"/>
      <dgm:spPr/>
    </dgm:pt>
    <dgm:pt modelId="{5A0B67E1-0A50-4587-A3AC-311EE2BC5104}" type="pres">
      <dgm:prSet presAssocID="{4C166C5F-A631-42D2-9C7A-616492928CA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8251145-8042-4417-8FAB-B62A6536A8D7}" type="presOf" srcId="{AEACBE34-6E99-4CBE-B598-402778A19874}" destId="{30F91CDB-26C7-4D6E-9E9C-701D52141F4D}" srcOrd="0" destOrd="0" presId="urn:microsoft.com/office/officeart/2005/8/layout/vList2"/>
    <dgm:cxn modelId="{A24D876D-CDDD-40EC-B527-04BF9E5E8A33}" type="presOf" srcId="{FCFA2F93-0BED-481E-A055-E46E6A44BAAC}" destId="{CB24631A-2B97-4692-A976-83353A8B2168}" srcOrd="0" destOrd="0" presId="urn:microsoft.com/office/officeart/2005/8/layout/vList2"/>
    <dgm:cxn modelId="{333B9835-9080-47BC-8A21-2BF8AF6E70EA}" type="presOf" srcId="{4C166C5F-A631-42D2-9C7A-616492928CA1}" destId="{5A0B67E1-0A50-4587-A3AC-311EE2BC5104}" srcOrd="0" destOrd="0" presId="urn:microsoft.com/office/officeart/2005/8/layout/vList2"/>
    <dgm:cxn modelId="{13277C44-CC0B-4E87-979F-4C38BD9A0F10}" srcId="{411CDE6E-8782-4C2B-B3B7-5CB803A647B0}" destId="{AEACBE34-6E99-4CBE-B598-402778A19874}" srcOrd="1" destOrd="0" parTransId="{6A8C192E-3EBA-421B-85F6-B9443A017EF0}" sibTransId="{C659C7F1-F5FD-47AA-A424-1C768AD1E18A}"/>
    <dgm:cxn modelId="{57E3CB78-6743-4BE3-9003-10449A0F6AB5}" srcId="{411CDE6E-8782-4C2B-B3B7-5CB803A647B0}" destId="{4C166C5F-A631-42D2-9C7A-616492928CA1}" srcOrd="3" destOrd="0" parTransId="{587456A9-6C9B-4CE4-9354-8219C393DA0D}" sibTransId="{668168CC-FAFF-410D-8816-B04925247281}"/>
    <dgm:cxn modelId="{D5BCA339-2DD4-4412-9F84-3F86C090D746}" type="presOf" srcId="{7A96703D-FF3B-493D-A3E9-DCABDA45E354}" destId="{CAFB26C5-37BF-44CC-B67D-53137F094673}" srcOrd="0" destOrd="0" presId="urn:microsoft.com/office/officeart/2005/8/layout/vList2"/>
    <dgm:cxn modelId="{208BFC9E-2644-49B3-B6DC-A92E1FA7222F}" type="presOf" srcId="{411CDE6E-8782-4C2B-B3B7-5CB803A647B0}" destId="{345DC7FA-9FCD-4145-B275-8D7201C42CE9}" srcOrd="0" destOrd="0" presId="urn:microsoft.com/office/officeart/2005/8/layout/vList2"/>
    <dgm:cxn modelId="{CCE66BF5-48F8-472D-9CD4-53CFA2B5847D}" srcId="{411CDE6E-8782-4C2B-B3B7-5CB803A647B0}" destId="{FCFA2F93-0BED-481E-A055-E46E6A44BAAC}" srcOrd="2" destOrd="0" parTransId="{4999E4DC-FA18-4FD8-9AEA-82C9A84F48AB}" sibTransId="{8C4F99A9-C9F8-4E8C-B24D-8D59CA90624E}"/>
    <dgm:cxn modelId="{21EC0EB3-85FE-4AEF-A159-FF75957C7C79}" srcId="{411CDE6E-8782-4C2B-B3B7-5CB803A647B0}" destId="{7A96703D-FF3B-493D-A3E9-DCABDA45E354}" srcOrd="0" destOrd="0" parTransId="{FACC6174-32B6-432D-B86A-7742AFCA9FA4}" sibTransId="{457E7EBD-7665-41FF-A75C-647B5720FA11}"/>
    <dgm:cxn modelId="{608F414A-C32D-413E-9C7A-908FEB631447}" type="presParOf" srcId="{345DC7FA-9FCD-4145-B275-8D7201C42CE9}" destId="{CAFB26C5-37BF-44CC-B67D-53137F094673}" srcOrd="0" destOrd="0" presId="urn:microsoft.com/office/officeart/2005/8/layout/vList2"/>
    <dgm:cxn modelId="{A7562338-DB57-4E2C-A634-5B880E3B900A}" type="presParOf" srcId="{345DC7FA-9FCD-4145-B275-8D7201C42CE9}" destId="{AB9A08EA-D023-4871-B624-B5D79DF00FB5}" srcOrd="1" destOrd="0" presId="urn:microsoft.com/office/officeart/2005/8/layout/vList2"/>
    <dgm:cxn modelId="{34BAE544-909D-4E4D-9771-247BE8163938}" type="presParOf" srcId="{345DC7FA-9FCD-4145-B275-8D7201C42CE9}" destId="{30F91CDB-26C7-4D6E-9E9C-701D52141F4D}" srcOrd="2" destOrd="0" presId="urn:microsoft.com/office/officeart/2005/8/layout/vList2"/>
    <dgm:cxn modelId="{D3064300-14F3-4B06-B57C-B6A96DDB3ADA}" type="presParOf" srcId="{345DC7FA-9FCD-4145-B275-8D7201C42CE9}" destId="{6102E232-0AD6-4BB7-90BF-F01B12461198}" srcOrd="3" destOrd="0" presId="urn:microsoft.com/office/officeart/2005/8/layout/vList2"/>
    <dgm:cxn modelId="{3D97285F-59E0-4E02-83B4-952761489015}" type="presParOf" srcId="{345DC7FA-9FCD-4145-B275-8D7201C42CE9}" destId="{CB24631A-2B97-4692-A976-83353A8B2168}" srcOrd="4" destOrd="0" presId="urn:microsoft.com/office/officeart/2005/8/layout/vList2"/>
    <dgm:cxn modelId="{B64A1994-CB27-43AD-8E97-3458D6372766}" type="presParOf" srcId="{345DC7FA-9FCD-4145-B275-8D7201C42CE9}" destId="{D8A67F12-C634-4694-8736-2B2F361C6F21}" srcOrd="5" destOrd="0" presId="urn:microsoft.com/office/officeart/2005/8/layout/vList2"/>
    <dgm:cxn modelId="{F5EBCD72-18B1-4843-9A3F-52A4D3FBC303}" type="presParOf" srcId="{345DC7FA-9FCD-4145-B275-8D7201C42CE9}" destId="{5A0B67E1-0A50-4587-A3AC-311EE2BC510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F59EA7F-2DD0-42C1-8C2E-9F67C13EB2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56C1783-86E1-4ED3-9A2B-8FAAFF17C398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bg1"/>
              </a:solidFill>
            </a:rPr>
            <a:t>С одной стороны, считается, что эта система держит детей в слишком мягких, оранжерейных условиях, и для них будет большим ударом вступление в реальную жизнь. С другой стороны, многие уверены в том, что именно так, без насилия над личностью ребенка можно вырастить свободного, гармонично развитого человека.</a:t>
          </a:r>
          <a:endParaRPr lang="ru-RU" sz="1800" dirty="0">
            <a:solidFill>
              <a:schemeClr val="bg1"/>
            </a:solidFill>
          </a:endParaRPr>
        </a:p>
      </dgm:t>
    </dgm:pt>
    <dgm:pt modelId="{CC783691-7086-41B9-9091-EF49F353C831}" type="parTrans" cxnId="{6625A3B5-9EF5-4741-9526-0D30E6BB076F}">
      <dgm:prSet/>
      <dgm:spPr/>
      <dgm:t>
        <a:bodyPr/>
        <a:lstStyle/>
        <a:p>
          <a:endParaRPr lang="ru-RU"/>
        </a:p>
      </dgm:t>
    </dgm:pt>
    <dgm:pt modelId="{FA1CC362-C2C7-4270-8586-D3B70873342D}" type="sibTrans" cxnId="{6625A3B5-9EF5-4741-9526-0D30E6BB076F}">
      <dgm:prSet/>
      <dgm:spPr/>
      <dgm:t>
        <a:bodyPr/>
        <a:lstStyle/>
        <a:p>
          <a:endParaRPr lang="ru-RU"/>
        </a:p>
      </dgm:t>
    </dgm:pt>
    <dgm:pt modelId="{E7054FBA-AB9B-4D6E-ACB8-BA315A01C8B1}">
      <dgm:prSet custT="1"/>
      <dgm:spPr/>
      <dgm:t>
        <a:bodyPr/>
        <a:lstStyle/>
        <a:p>
          <a:pPr rtl="0"/>
          <a:r>
            <a:rPr lang="ru-RU" sz="3200" i="1" u="sng" dirty="0" smtClean="0">
              <a:solidFill>
                <a:schemeClr val="bg1"/>
              </a:solidFill>
            </a:rPr>
            <a:t>Никаких оценок и экзаменов</a:t>
          </a:r>
          <a:endParaRPr lang="ru-RU" sz="3200" dirty="0">
            <a:solidFill>
              <a:schemeClr val="bg1"/>
            </a:solidFill>
          </a:endParaRPr>
        </a:p>
      </dgm:t>
    </dgm:pt>
    <dgm:pt modelId="{D3087E80-9053-4C51-AA0C-E096C63FCB15}" type="parTrans" cxnId="{009AF5EA-0A2E-4919-A218-CF59812D9896}">
      <dgm:prSet/>
      <dgm:spPr/>
      <dgm:t>
        <a:bodyPr/>
        <a:lstStyle/>
        <a:p>
          <a:endParaRPr lang="ru-RU"/>
        </a:p>
      </dgm:t>
    </dgm:pt>
    <dgm:pt modelId="{79DD833B-9501-45D9-9551-ACFAB074F8B1}" type="sibTrans" cxnId="{009AF5EA-0A2E-4919-A218-CF59812D9896}">
      <dgm:prSet/>
      <dgm:spPr/>
      <dgm:t>
        <a:bodyPr/>
        <a:lstStyle/>
        <a:p>
          <a:endParaRPr lang="ru-RU"/>
        </a:p>
      </dgm:t>
    </dgm:pt>
    <dgm:pt modelId="{887B914E-D884-4403-9E98-2D23448313AD}">
      <dgm:prSet custT="1"/>
      <dgm:spPr/>
      <dgm:t>
        <a:bodyPr/>
        <a:lstStyle/>
        <a:p>
          <a:pPr rtl="0"/>
          <a:r>
            <a:rPr lang="ru-RU" sz="2000" dirty="0" smtClean="0">
              <a:solidFill>
                <a:schemeClr val="bg1"/>
              </a:solidFill>
            </a:rPr>
            <a:t>У многих детей оценки, контрольные и экзамены вызывают отрицательное отношение к обучению, отбивают любое желание учиться, развиваться, узнавать новое. Это относится и к музыкальному воспитанию. В </a:t>
          </a:r>
          <a:r>
            <a:rPr lang="ru-RU" sz="2000" dirty="0" err="1" smtClean="0">
              <a:solidFill>
                <a:schemeClr val="bg1"/>
              </a:solidFill>
            </a:rPr>
            <a:t>вальдорфских</a:t>
          </a:r>
          <a:r>
            <a:rPr lang="ru-RU" sz="2000" dirty="0" smtClean="0">
              <a:solidFill>
                <a:schemeClr val="bg1"/>
              </a:solidFill>
            </a:rPr>
            <a:t> школах нет оценок, туда все дети идут с удовольствием.</a:t>
          </a:r>
          <a:endParaRPr lang="ru-RU" sz="2000" dirty="0">
            <a:solidFill>
              <a:schemeClr val="bg1"/>
            </a:solidFill>
          </a:endParaRPr>
        </a:p>
      </dgm:t>
    </dgm:pt>
    <dgm:pt modelId="{7BF98EFC-532C-472A-BD49-17C51558117C}" type="parTrans" cxnId="{1359724E-23C2-4315-9BE0-BF517C496BAA}">
      <dgm:prSet/>
      <dgm:spPr/>
      <dgm:t>
        <a:bodyPr/>
        <a:lstStyle/>
        <a:p>
          <a:endParaRPr lang="ru-RU"/>
        </a:p>
      </dgm:t>
    </dgm:pt>
    <dgm:pt modelId="{C6F9293F-AF0E-4D74-9146-554B7B81DC51}" type="sibTrans" cxnId="{1359724E-23C2-4315-9BE0-BF517C496BAA}">
      <dgm:prSet/>
      <dgm:spPr/>
      <dgm:t>
        <a:bodyPr/>
        <a:lstStyle/>
        <a:p>
          <a:endParaRPr lang="ru-RU"/>
        </a:p>
      </dgm:t>
    </dgm:pt>
    <dgm:pt modelId="{2AD84A57-1BEB-47CE-8EBC-F5DF69083EA8}" type="pres">
      <dgm:prSet presAssocID="{3F59EA7F-2DD0-42C1-8C2E-9F67C13EB2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18832C8-44C1-4A72-8E4B-219074E6769E}" type="pres">
      <dgm:prSet presAssocID="{056C1783-86E1-4ED3-9A2B-8FAAFF17C398}" presName="parentText" presStyleLbl="node1" presStyleIdx="0" presStyleCnt="3" custScaleY="161319" custLinFactY="-29123" custLinFactNeighborX="-53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6C742A-7BDE-4AB8-B790-9B7A06087335}" type="pres">
      <dgm:prSet presAssocID="{FA1CC362-C2C7-4270-8586-D3B70873342D}" presName="spacer" presStyleCnt="0"/>
      <dgm:spPr/>
    </dgm:pt>
    <dgm:pt modelId="{6CCFA052-AE1A-423B-B3C6-CF6501B99C79}" type="pres">
      <dgm:prSet presAssocID="{E7054FBA-AB9B-4D6E-ACB8-BA315A01C8B1}" presName="parentText" presStyleLbl="node1" presStyleIdx="1" presStyleCnt="3" custScaleY="67674" custLinFactY="-28747" custLinFactNeighborY="-100000">
        <dgm:presLayoutVars>
          <dgm:chMax val="0"/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4E75770B-3E55-439C-A62F-54B16763D3EC}" type="pres">
      <dgm:prSet presAssocID="{79DD833B-9501-45D9-9551-ACFAB074F8B1}" presName="spacer" presStyleCnt="0"/>
      <dgm:spPr/>
    </dgm:pt>
    <dgm:pt modelId="{17F7A4E1-5D99-4BAB-925F-94C38A637853}" type="pres">
      <dgm:prSet presAssocID="{887B914E-D884-4403-9E98-2D23448313AD}" presName="parentText" presStyleLbl="node1" presStyleIdx="2" presStyleCnt="3" custScaleY="189971" custLinFactY="-27024" custLinFactNeighborX="-10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25A3B5-9EF5-4741-9526-0D30E6BB076F}" srcId="{3F59EA7F-2DD0-42C1-8C2E-9F67C13EB2C5}" destId="{056C1783-86E1-4ED3-9A2B-8FAAFF17C398}" srcOrd="0" destOrd="0" parTransId="{CC783691-7086-41B9-9091-EF49F353C831}" sibTransId="{FA1CC362-C2C7-4270-8586-D3B70873342D}"/>
    <dgm:cxn modelId="{6531CD52-F3E3-4F72-88D1-308B052E75D3}" type="presOf" srcId="{3F59EA7F-2DD0-42C1-8C2E-9F67C13EB2C5}" destId="{2AD84A57-1BEB-47CE-8EBC-F5DF69083EA8}" srcOrd="0" destOrd="0" presId="urn:microsoft.com/office/officeart/2005/8/layout/vList2"/>
    <dgm:cxn modelId="{009AF5EA-0A2E-4919-A218-CF59812D9896}" srcId="{3F59EA7F-2DD0-42C1-8C2E-9F67C13EB2C5}" destId="{E7054FBA-AB9B-4D6E-ACB8-BA315A01C8B1}" srcOrd="1" destOrd="0" parTransId="{D3087E80-9053-4C51-AA0C-E096C63FCB15}" sibTransId="{79DD833B-9501-45D9-9551-ACFAB074F8B1}"/>
    <dgm:cxn modelId="{1359724E-23C2-4315-9BE0-BF517C496BAA}" srcId="{3F59EA7F-2DD0-42C1-8C2E-9F67C13EB2C5}" destId="{887B914E-D884-4403-9E98-2D23448313AD}" srcOrd="2" destOrd="0" parTransId="{7BF98EFC-532C-472A-BD49-17C51558117C}" sibTransId="{C6F9293F-AF0E-4D74-9146-554B7B81DC51}"/>
    <dgm:cxn modelId="{31D3B656-5C9B-4D0D-A7F5-18BB96F58D51}" type="presOf" srcId="{887B914E-D884-4403-9E98-2D23448313AD}" destId="{17F7A4E1-5D99-4BAB-925F-94C38A637853}" srcOrd="0" destOrd="0" presId="urn:microsoft.com/office/officeart/2005/8/layout/vList2"/>
    <dgm:cxn modelId="{0BE4090C-742E-4622-99B8-EAA301DE87FE}" type="presOf" srcId="{E7054FBA-AB9B-4D6E-ACB8-BA315A01C8B1}" destId="{6CCFA052-AE1A-423B-B3C6-CF6501B99C79}" srcOrd="0" destOrd="0" presId="urn:microsoft.com/office/officeart/2005/8/layout/vList2"/>
    <dgm:cxn modelId="{A6A88983-9AFD-4749-8366-D25EAE6EBA99}" type="presOf" srcId="{056C1783-86E1-4ED3-9A2B-8FAAFF17C398}" destId="{718832C8-44C1-4A72-8E4B-219074E6769E}" srcOrd="0" destOrd="0" presId="urn:microsoft.com/office/officeart/2005/8/layout/vList2"/>
    <dgm:cxn modelId="{35A6829C-3858-4058-BFEA-F9E5043C8A6A}" type="presParOf" srcId="{2AD84A57-1BEB-47CE-8EBC-F5DF69083EA8}" destId="{718832C8-44C1-4A72-8E4B-219074E6769E}" srcOrd="0" destOrd="0" presId="urn:microsoft.com/office/officeart/2005/8/layout/vList2"/>
    <dgm:cxn modelId="{A9ACC2D8-EB28-4D45-9197-568A324BED47}" type="presParOf" srcId="{2AD84A57-1BEB-47CE-8EBC-F5DF69083EA8}" destId="{FE6C742A-7BDE-4AB8-B790-9B7A06087335}" srcOrd="1" destOrd="0" presId="urn:microsoft.com/office/officeart/2005/8/layout/vList2"/>
    <dgm:cxn modelId="{A2AE06FE-CF08-47B6-80B5-22ACC1ABA24E}" type="presParOf" srcId="{2AD84A57-1BEB-47CE-8EBC-F5DF69083EA8}" destId="{6CCFA052-AE1A-423B-B3C6-CF6501B99C79}" srcOrd="2" destOrd="0" presId="urn:microsoft.com/office/officeart/2005/8/layout/vList2"/>
    <dgm:cxn modelId="{DF2F750C-775F-450C-9102-B0A8470615B6}" type="presParOf" srcId="{2AD84A57-1BEB-47CE-8EBC-F5DF69083EA8}" destId="{4E75770B-3E55-439C-A62F-54B16763D3EC}" srcOrd="3" destOrd="0" presId="urn:microsoft.com/office/officeart/2005/8/layout/vList2"/>
    <dgm:cxn modelId="{40FAAB32-56E3-4261-B869-837A56ED91C0}" type="presParOf" srcId="{2AD84A57-1BEB-47CE-8EBC-F5DF69083EA8}" destId="{17F7A4E1-5D99-4BAB-925F-94C38A63785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50A3845-8A9C-4B10-B7AC-4733F9115D6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EE4D0F2-83F3-4479-B890-BEE587769EB8}">
      <dgm:prSet custT="1"/>
      <dgm:spPr/>
      <dgm:t>
        <a:bodyPr/>
        <a:lstStyle/>
        <a:p>
          <a:pPr rtl="0"/>
          <a:r>
            <a:rPr lang="ru-RU" sz="3200" dirty="0" smtClean="0">
              <a:solidFill>
                <a:schemeClr val="bg1"/>
              </a:solidFill>
            </a:rPr>
            <a:t>9. Эмоциональное воспитание впереди интеллектуального.</a:t>
          </a:r>
          <a:endParaRPr lang="ru-RU" sz="3200" dirty="0">
            <a:solidFill>
              <a:schemeClr val="bg1"/>
            </a:solidFill>
          </a:endParaRPr>
        </a:p>
      </dgm:t>
    </dgm:pt>
    <dgm:pt modelId="{D1830E6F-555F-4262-909A-76888264244B}" type="parTrans" cxnId="{9D5BD43D-355A-469B-8DAA-B23D2604375B}">
      <dgm:prSet/>
      <dgm:spPr/>
      <dgm:t>
        <a:bodyPr/>
        <a:lstStyle/>
        <a:p>
          <a:endParaRPr lang="ru-RU"/>
        </a:p>
      </dgm:t>
    </dgm:pt>
    <dgm:pt modelId="{69EE73C3-1D9F-4223-A7BB-F39703C6B812}" type="sibTrans" cxnId="{9D5BD43D-355A-469B-8DAA-B23D2604375B}">
      <dgm:prSet/>
      <dgm:spPr/>
      <dgm:t>
        <a:bodyPr/>
        <a:lstStyle/>
        <a:p>
          <a:endParaRPr lang="ru-RU"/>
        </a:p>
      </dgm:t>
    </dgm:pt>
    <dgm:pt modelId="{E609D207-7342-46B4-A4EB-0EEA09BC710D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bg1"/>
              </a:solidFill>
            </a:rPr>
            <a:t>В раннем развитии ребенка очень важна музыка, она говорит не словами и длинными лекциями, а выражается на языке эмоций.</a:t>
          </a:r>
        </a:p>
        <a:p>
          <a:pPr rtl="0"/>
          <a:r>
            <a:rPr lang="ru-RU" sz="1800" dirty="0" smtClean="0">
              <a:solidFill>
                <a:schemeClr val="bg1"/>
              </a:solidFill>
            </a:rPr>
            <a:t>В детских садах и школах, работающих по </a:t>
          </a:r>
          <a:r>
            <a:rPr lang="ru-RU" sz="1800" dirty="0" err="1" smtClean="0">
              <a:solidFill>
                <a:schemeClr val="bg1"/>
              </a:solidFill>
            </a:rPr>
            <a:t>вальдорфской</a:t>
          </a:r>
          <a:r>
            <a:rPr lang="ru-RU" sz="1800" dirty="0" smtClean="0">
              <a:solidFill>
                <a:schemeClr val="bg1"/>
              </a:solidFill>
            </a:rPr>
            <a:t> системе, много поют и двигаются под музыку, а учителя играют на музыкальных инструментах.</a:t>
          </a:r>
        </a:p>
        <a:p>
          <a:pPr rtl="0"/>
          <a:r>
            <a:rPr lang="ru-RU" sz="1800" dirty="0" smtClean="0">
              <a:solidFill>
                <a:schemeClr val="bg1"/>
              </a:solidFill>
            </a:rPr>
            <a:t>Ребенку предоставляется свободный выбор инструментов для игры.</a:t>
          </a:r>
          <a:endParaRPr lang="ru-RU" sz="1800" dirty="0">
            <a:solidFill>
              <a:schemeClr val="bg1"/>
            </a:solidFill>
          </a:endParaRPr>
        </a:p>
      </dgm:t>
    </dgm:pt>
    <dgm:pt modelId="{FECA54C3-522B-48A9-A2C6-FE0827C135BD}" type="parTrans" cxnId="{AC0C7879-36AA-4538-8B6D-64374E903332}">
      <dgm:prSet/>
      <dgm:spPr/>
      <dgm:t>
        <a:bodyPr/>
        <a:lstStyle/>
        <a:p>
          <a:endParaRPr lang="ru-RU"/>
        </a:p>
      </dgm:t>
    </dgm:pt>
    <dgm:pt modelId="{CFAFDFDE-ED79-4DFF-91BC-B00595170ECD}" type="sibTrans" cxnId="{AC0C7879-36AA-4538-8B6D-64374E903332}">
      <dgm:prSet/>
      <dgm:spPr/>
      <dgm:t>
        <a:bodyPr/>
        <a:lstStyle/>
        <a:p>
          <a:endParaRPr lang="ru-RU"/>
        </a:p>
      </dgm:t>
    </dgm:pt>
    <dgm:pt modelId="{B62A909E-A051-4063-806B-5B1CF42C66B5}">
      <dgm:prSet custT="1"/>
      <dgm:spPr/>
      <dgm:t>
        <a:bodyPr/>
        <a:lstStyle/>
        <a:p>
          <a:pPr rtl="0"/>
          <a:r>
            <a:rPr lang="ru-RU" sz="2000" dirty="0" smtClean="0">
              <a:solidFill>
                <a:schemeClr val="bg1"/>
              </a:solidFill>
            </a:rPr>
            <a:t>Одна из находок Штайнера – движение детей под музыку, причем музыку самую разную, не обязательно даже танцевальную.</a:t>
          </a:r>
        </a:p>
        <a:p>
          <a:pPr rtl="0"/>
          <a:r>
            <a:rPr lang="ru-RU" sz="2000" dirty="0" smtClean="0">
              <a:solidFill>
                <a:schemeClr val="bg1"/>
              </a:solidFill>
            </a:rPr>
            <a:t>Таким движениям дети учатся сами, придумывают их, самостоятельно подбирая движения под ритм и характер музыки.</a:t>
          </a:r>
          <a:endParaRPr lang="ru-RU" sz="2000" dirty="0">
            <a:solidFill>
              <a:schemeClr val="bg1"/>
            </a:solidFill>
          </a:endParaRPr>
        </a:p>
      </dgm:t>
    </dgm:pt>
    <dgm:pt modelId="{7493D4C0-C347-44C8-8351-5B7A1F12A006}" type="parTrans" cxnId="{BEAD2A02-B0C2-4E9A-87D8-1E45DA4F315B}">
      <dgm:prSet/>
      <dgm:spPr/>
      <dgm:t>
        <a:bodyPr/>
        <a:lstStyle/>
        <a:p>
          <a:endParaRPr lang="ru-RU"/>
        </a:p>
      </dgm:t>
    </dgm:pt>
    <dgm:pt modelId="{43782C8A-3799-481C-BF19-B81CDF302723}" type="sibTrans" cxnId="{BEAD2A02-B0C2-4E9A-87D8-1E45DA4F315B}">
      <dgm:prSet/>
      <dgm:spPr/>
      <dgm:t>
        <a:bodyPr/>
        <a:lstStyle/>
        <a:p>
          <a:endParaRPr lang="ru-RU"/>
        </a:p>
      </dgm:t>
    </dgm:pt>
    <dgm:pt modelId="{C71DD11B-198D-4CCE-A3D3-4A4CCCEEF098}" type="pres">
      <dgm:prSet presAssocID="{350A3845-8A9C-4B10-B7AC-4733F9115D6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68008F9-FDDE-4B12-9F78-440A27DBB81C}" type="pres">
      <dgm:prSet presAssocID="{DEE4D0F2-83F3-4479-B890-BEE587769EB8}" presName="parentText" presStyleLbl="node1" presStyleIdx="0" presStyleCnt="3">
        <dgm:presLayoutVars>
          <dgm:chMax val="0"/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1F9D8BB3-825E-4E02-82AB-A0A4168E78C3}" type="pres">
      <dgm:prSet presAssocID="{69EE73C3-1D9F-4223-A7BB-F39703C6B812}" presName="spacer" presStyleCnt="0"/>
      <dgm:spPr/>
    </dgm:pt>
    <dgm:pt modelId="{57F2354F-F430-4885-8F82-F3BCAACAE06C}" type="pres">
      <dgm:prSet presAssocID="{E609D207-7342-46B4-A4EB-0EEA09BC710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3B8F01-2A7A-4D5C-8AC2-18CAF7FB8E43}" type="pres">
      <dgm:prSet presAssocID="{CFAFDFDE-ED79-4DFF-91BC-B00595170ECD}" presName="spacer" presStyleCnt="0"/>
      <dgm:spPr/>
    </dgm:pt>
    <dgm:pt modelId="{85CEDB93-9172-4A1D-841F-900B6D72ADA9}" type="pres">
      <dgm:prSet presAssocID="{B62A909E-A051-4063-806B-5B1CF42C66B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EAD2A02-B0C2-4E9A-87D8-1E45DA4F315B}" srcId="{350A3845-8A9C-4B10-B7AC-4733F9115D67}" destId="{B62A909E-A051-4063-806B-5B1CF42C66B5}" srcOrd="2" destOrd="0" parTransId="{7493D4C0-C347-44C8-8351-5B7A1F12A006}" sibTransId="{43782C8A-3799-481C-BF19-B81CDF302723}"/>
    <dgm:cxn modelId="{66B9C43F-6CA5-4AB5-B3ED-5A93AE026D27}" type="presOf" srcId="{E609D207-7342-46B4-A4EB-0EEA09BC710D}" destId="{57F2354F-F430-4885-8F82-F3BCAACAE06C}" srcOrd="0" destOrd="0" presId="urn:microsoft.com/office/officeart/2005/8/layout/vList2"/>
    <dgm:cxn modelId="{B23118D5-4AD0-4D64-B30B-33A9E8617AB4}" type="presOf" srcId="{B62A909E-A051-4063-806B-5B1CF42C66B5}" destId="{85CEDB93-9172-4A1D-841F-900B6D72ADA9}" srcOrd="0" destOrd="0" presId="urn:microsoft.com/office/officeart/2005/8/layout/vList2"/>
    <dgm:cxn modelId="{9D5BD43D-355A-469B-8DAA-B23D2604375B}" srcId="{350A3845-8A9C-4B10-B7AC-4733F9115D67}" destId="{DEE4D0F2-83F3-4479-B890-BEE587769EB8}" srcOrd="0" destOrd="0" parTransId="{D1830E6F-555F-4262-909A-76888264244B}" sibTransId="{69EE73C3-1D9F-4223-A7BB-F39703C6B812}"/>
    <dgm:cxn modelId="{66A533F9-6DC8-43D1-9F1B-CDBBF501B14A}" type="presOf" srcId="{350A3845-8A9C-4B10-B7AC-4733F9115D67}" destId="{C71DD11B-198D-4CCE-A3D3-4A4CCCEEF098}" srcOrd="0" destOrd="0" presId="urn:microsoft.com/office/officeart/2005/8/layout/vList2"/>
    <dgm:cxn modelId="{AC0C7879-36AA-4538-8B6D-64374E903332}" srcId="{350A3845-8A9C-4B10-B7AC-4733F9115D67}" destId="{E609D207-7342-46B4-A4EB-0EEA09BC710D}" srcOrd="1" destOrd="0" parTransId="{FECA54C3-522B-48A9-A2C6-FE0827C135BD}" sibTransId="{CFAFDFDE-ED79-4DFF-91BC-B00595170ECD}"/>
    <dgm:cxn modelId="{A8480052-8135-4E69-8FBE-61CF9F77327D}" type="presOf" srcId="{DEE4D0F2-83F3-4479-B890-BEE587769EB8}" destId="{068008F9-FDDE-4B12-9F78-440A27DBB81C}" srcOrd="0" destOrd="0" presId="urn:microsoft.com/office/officeart/2005/8/layout/vList2"/>
    <dgm:cxn modelId="{0DCCAD89-5758-41D3-8D2A-25C97B7A7281}" type="presParOf" srcId="{C71DD11B-198D-4CCE-A3D3-4A4CCCEEF098}" destId="{068008F9-FDDE-4B12-9F78-440A27DBB81C}" srcOrd="0" destOrd="0" presId="urn:microsoft.com/office/officeart/2005/8/layout/vList2"/>
    <dgm:cxn modelId="{B01FC2DA-686B-49C9-B58A-C2B009ABC658}" type="presParOf" srcId="{C71DD11B-198D-4CCE-A3D3-4A4CCCEEF098}" destId="{1F9D8BB3-825E-4E02-82AB-A0A4168E78C3}" srcOrd="1" destOrd="0" presId="urn:microsoft.com/office/officeart/2005/8/layout/vList2"/>
    <dgm:cxn modelId="{C6E5D93E-BFB2-4715-9381-57A66E503CE5}" type="presParOf" srcId="{C71DD11B-198D-4CCE-A3D3-4A4CCCEEF098}" destId="{57F2354F-F430-4885-8F82-F3BCAACAE06C}" srcOrd="2" destOrd="0" presId="urn:microsoft.com/office/officeart/2005/8/layout/vList2"/>
    <dgm:cxn modelId="{F9D1F5D3-6E8E-4079-98C0-3D41B8961DCF}" type="presParOf" srcId="{C71DD11B-198D-4CCE-A3D3-4A4CCCEEF098}" destId="{443B8F01-2A7A-4D5C-8AC2-18CAF7FB8E43}" srcOrd="3" destOrd="0" presId="urn:microsoft.com/office/officeart/2005/8/layout/vList2"/>
    <dgm:cxn modelId="{147F656C-47B3-462B-B0B5-C19CE9C36D10}" type="presParOf" srcId="{C71DD11B-198D-4CCE-A3D3-4A4CCCEEF098}" destId="{85CEDB93-9172-4A1D-841F-900B6D72ADA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C70548-6745-4A01-8C08-B0ADF489B13D}">
      <dsp:nvSpPr>
        <dsp:cNvPr id="0" name=""/>
        <dsp:cNvSpPr/>
      </dsp:nvSpPr>
      <dsp:spPr>
        <a:xfrm>
          <a:off x="0" y="0"/>
          <a:ext cx="4208040" cy="54138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bg1"/>
              </a:solidFill>
            </a:rPr>
            <a:t>Популярность методики ОРФА основана на значении раннего музыкального развития ребенка, которое даёт предпосылки для последующего творческого развития личности и самопознания.</a:t>
          </a:r>
          <a:endParaRPr lang="ru-RU" sz="2800" kern="1200" dirty="0">
            <a:solidFill>
              <a:schemeClr val="bg1"/>
            </a:solidFill>
          </a:endParaRPr>
        </a:p>
      </dsp:txBody>
      <dsp:txXfrm>
        <a:off x="205420" y="205420"/>
        <a:ext cx="3797200" cy="500299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B4A63D-525D-46D3-9E3A-428130CD8A25}">
      <dsp:nvSpPr>
        <dsp:cNvPr id="0" name=""/>
        <dsp:cNvSpPr/>
      </dsp:nvSpPr>
      <dsp:spPr>
        <a:xfrm>
          <a:off x="0" y="1606"/>
          <a:ext cx="6120679" cy="6552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baseline="0" dirty="0" smtClean="0">
              <a:solidFill>
                <a:schemeClr val="bg1"/>
              </a:solidFill>
            </a:rPr>
            <a:t>«</a:t>
          </a:r>
          <a:r>
            <a:rPr lang="ru-RU" sz="2400" b="0" kern="1200" baseline="0" dirty="0" err="1" smtClean="0">
              <a:solidFill>
                <a:schemeClr val="bg1"/>
              </a:solidFill>
            </a:rPr>
            <a:t>Далькроз</a:t>
          </a:r>
          <a:r>
            <a:rPr lang="ru-RU" sz="2400" b="0" kern="1200" baseline="0" dirty="0" smtClean="0">
              <a:solidFill>
                <a:schemeClr val="bg1"/>
              </a:solidFill>
            </a:rPr>
            <a:t> – гений ритма».</a:t>
          </a:r>
          <a:endParaRPr lang="ru-RU" sz="2400" kern="1200" dirty="0">
            <a:solidFill>
              <a:schemeClr val="bg1"/>
            </a:solidFill>
          </a:endParaRPr>
        </a:p>
      </dsp:txBody>
      <dsp:txXfrm>
        <a:off x="31989" y="33595"/>
        <a:ext cx="6056701" cy="591314"/>
      </dsp:txXfrm>
    </dsp:sp>
    <dsp:sp modelId="{2AEDB663-A086-4042-97E8-E57EB52A00D4}">
      <dsp:nvSpPr>
        <dsp:cNvPr id="0" name=""/>
        <dsp:cNvSpPr/>
      </dsp:nvSpPr>
      <dsp:spPr>
        <a:xfrm>
          <a:off x="0" y="661212"/>
          <a:ext cx="6120679" cy="7457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baseline="0" dirty="0" smtClean="0">
              <a:solidFill>
                <a:schemeClr val="bg1"/>
              </a:solidFill>
            </a:rPr>
            <a:t>1900-1905 – зарождение ритмической гимнастики.</a:t>
          </a:r>
          <a:endParaRPr lang="ru-RU" sz="2000" kern="1200" dirty="0">
            <a:solidFill>
              <a:schemeClr val="bg1"/>
            </a:solidFill>
          </a:endParaRPr>
        </a:p>
      </dsp:txBody>
      <dsp:txXfrm>
        <a:off x="36402" y="697614"/>
        <a:ext cx="6047875" cy="672901"/>
      </dsp:txXfrm>
    </dsp:sp>
    <dsp:sp modelId="{50CABC32-6DE7-4240-A510-18112BF6016E}">
      <dsp:nvSpPr>
        <dsp:cNvPr id="0" name=""/>
        <dsp:cNvSpPr/>
      </dsp:nvSpPr>
      <dsp:spPr>
        <a:xfrm>
          <a:off x="0" y="1411231"/>
          <a:ext cx="6120679" cy="9006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>
              <a:solidFill>
                <a:schemeClr val="bg1"/>
              </a:solidFill>
            </a:rPr>
            <a:t>«Ритм является основой для всякого искусства – музыки, скульптуры, архитектуры, поэзии».</a:t>
          </a:r>
          <a:endParaRPr lang="ru-RU" sz="2000" kern="1200" dirty="0">
            <a:solidFill>
              <a:schemeClr val="bg1"/>
            </a:solidFill>
          </a:endParaRPr>
        </a:p>
      </dsp:txBody>
      <dsp:txXfrm>
        <a:off x="43965" y="1455196"/>
        <a:ext cx="6032749" cy="812691"/>
      </dsp:txXfrm>
    </dsp:sp>
    <dsp:sp modelId="{0EABECA8-3E54-4CFD-82FC-7326587074AB}">
      <dsp:nvSpPr>
        <dsp:cNvPr id="0" name=""/>
        <dsp:cNvSpPr/>
      </dsp:nvSpPr>
      <dsp:spPr>
        <a:xfrm>
          <a:off x="0" y="2316166"/>
          <a:ext cx="6120679" cy="17500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baseline="0" dirty="0" smtClean="0">
              <a:solidFill>
                <a:schemeClr val="bg1"/>
              </a:solidFill>
            </a:rPr>
            <a:t>Система представляет собой синтетический метод, который включает и музыкально-методические и терапевтические, и даже художественные задачи. Основной акцент, при этом, остаётся прежде всего на процессе музыкального восприятия, телесного слушания и слушания музыки. </a:t>
          </a:r>
          <a:endParaRPr lang="ru-RU" sz="1800" kern="1200" dirty="0">
            <a:solidFill>
              <a:schemeClr val="bg1"/>
            </a:solidFill>
          </a:endParaRPr>
        </a:p>
      </dsp:txBody>
      <dsp:txXfrm>
        <a:off x="85430" y="2401596"/>
        <a:ext cx="5949819" cy="157917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63FE4E-DF5D-4990-A8AF-CE5F334AE46E}">
      <dsp:nvSpPr>
        <dsp:cNvPr id="0" name=""/>
        <dsp:cNvSpPr/>
      </dsp:nvSpPr>
      <dsp:spPr>
        <a:xfrm>
          <a:off x="568799" y="133707"/>
          <a:ext cx="4405319" cy="3775428"/>
        </a:xfrm>
        <a:prstGeom prst="flowChartAlternateProcess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u="none" kern="1200" dirty="0" smtClean="0">
              <a:solidFill>
                <a:schemeClr val="bg1"/>
              </a:solidFill>
            </a:rPr>
            <a:t>Организовала впервые детский сад для детей с ограниченными возможностями (ОВЗ), научилась чутко чувствовать психологию детей и установила, что музыка – необходимая и очень важная составляющая воспитания!</a:t>
          </a:r>
          <a:endParaRPr lang="ru-RU" sz="2400" u="none" kern="1200" dirty="0">
            <a:solidFill>
              <a:schemeClr val="bg1"/>
            </a:solidFill>
          </a:endParaRPr>
        </a:p>
      </dsp:txBody>
      <dsp:txXfrm>
        <a:off x="753097" y="318005"/>
        <a:ext cx="4036723" cy="340683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20D734-3B1D-4983-BB57-FFD910FB4349}">
      <dsp:nvSpPr>
        <dsp:cNvPr id="0" name=""/>
        <dsp:cNvSpPr/>
      </dsp:nvSpPr>
      <dsp:spPr>
        <a:xfrm>
          <a:off x="0" y="130407"/>
          <a:ext cx="7521575" cy="19012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bg1"/>
              </a:solidFill>
            </a:rPr>
            <a:t>Развивают у ребенка чувство ритма, способствуют формированию правильной артикуляции, показывают разнообразие динамических оттенков и темпов. </a:t>
          </a:r>
          <a:endParaRPr lang="ru-RU" sz="2800" kern="1200" dirty="0">
            <a:solidFill>
              <a:schemeClr val="bg1"/>
            </a:solidFill>
          </a:endParaRPr>
        </a:p>
      </dsp:txBody>
      <dsp:txXfrm>
        <a:off x="92811" y="223218"/>
        <a:ext cx="7335953" cy="1715628"/>
      </dsp:txXfrm>
    </dsp:sp>
    <dsp:sp modelId="{522AF24B-E552-4AFC-A575-8BE49D8DACC6}">
      <dsp:nvSpPr>
        <dsp:cNvPr id="0" name=""/>
        <dsp:cNvSpPr/>
      </dsp:nvSpPr>
      <dsp:spPr>
        <a:xfrm>
          <a:off x="0" y="2218857"/>
          <a:ext cx="7521575" cy="1230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bg1"/>
              </a:solidFill>
            </a:rPr>
            <a:t>Эта форма работы подходит для общего музыкального развития.</a:t>
          </a:r>
          <a:endParaRPr lang="ru-RU" sz="3200" kern="1200" dirty="0">
            <a:solidFill>
              <a:schemeClr val="bg1"/>
            </a:solidFill>
          </a:endParaRPr>
        </a:p>
      </dsp:txBody>
      <dsp:txXfrm>
        <a:off x="60070" y="2278927"/>
        <a:ext cx="7401435" cy="11104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AB730F-6D22-4278-B68A-85A674636272}">
      <dsp:nvSpPr>
        <dsp:cNvPr id="0" name=""/>
        <dsp:cNvSpPr/>
      </dsp:nvSpPr>
      <dsp:spPr>
        <a:xfrm>
          <a:off x="0" y="541"/>
          <a:ext cx="7521575" cy="17834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chemeClr val="bg1"/>
              </a:solidFill>
            </a:rPr>
            <a:t>Этот элемент помогает детям ощутить гармоничное звучание поэзии и музыки. </a:t>
          </a:r>
          <a:endParaRPr lang="ru-RU" sz="3600" kern="1200" dirty="0">
            <a:solidFill>
              <a:schemeClr val="bg1"/>
            </a:solidFill>
          </a:endParaRPr>
        </a:p>
      </dsp:txBody>
      <dsp:txXfrm>
        <a:off x="87059" y="87600"/>
        <a:ext cx="7347457" cy="1609297"/>
      </dsp:txXfrm>
    </dsp:sp>
    <dsp:sp modelId="{8F2C085F-1E6F-40AE-8ABF-D60D8FB7B4A5}">
      <dsp:nvSpPr>
        <dsp:cNvPr id="0" name=""/>
        <dsp:cNvSpPr/>
      </dsp:nvSpPr>
      <dsp:spPr>
        <a:xfrm>
          <a:off x="0" y="1796396"/>
          <a:ext cx="7521575" cy="17834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bg1"/>
              </a:solidFill>
            </a:rPr>
            <a:t>Дети легко и с удовольствием заучивают стихи, впоследствии читают их выразительно, осознавая связь музыки и слова.</a:t>
          </a:r>
          <a:endParaRPr lang="ru-RU" sz="3200" kern="1200" dirty="0">
            <a:solidFill>
              <a:schemeClr val="bg1"/>
            </a:solidFill>
          </a:endParaRPr>
        </a:p>
      </dsp:txBody>
      <dsp:txXfrm>
        <a:off x="87059" y="1883455"/>
        <a:ext cx="7347457" cy="160929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82F4BB-A428-4E2F-8C14-82AE572E4E75}">
      <dsp:nvSpPr>
        <dsp:cNvPr id="0" name=""/>
        <dsp:cNvSpPr/>
      </dsp:nvSpPr>
      <dsp:spPr>
        <a:xfrm>
          <a:off x="0" y="204120"/>
          <a:ext cx="8229600" cy="20949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bg1"/>
              </a:solidFill>
            </a:rPr>
            <a:t>Активные упражнения подготавливают детей к спонтанным двигательным выражениям, учат изображать настроения и звуки с помощью элементарных движений (хлопки, щелчки, притопы).</a:t>
          </a:r>
          <a:endParaRPr lang="ru-RU" sz="2400" kern="1200" dirty="0">
            <a:solidFill>
              <a:schemeClr val="bg1"/>
            </a:solidFill>
          </a:endParaRPr>
        </a:p>
      </dsp:txBody>
      <dsp:txXfrm>
        <a:off x="102266" y="306386"/>
        <a:ext cx="8025068" cy="1890407"/>
      </dsp:txXfrm>
    </dsp:sp>
    <dsp:sp modelId="{2B2B79DC-F3A4-42BF-B680-BDB138664B50}">
      <dsp:nvSpPr>
        <dsp:cNvPr id="0" name=""/>
        <dsp:cNvSpPr/>
      </dsp:nvSpPr>
      <dsp:spPr>
        <a:xfrm>
          <a:off x="0" y="2486259"/>
          <a:ext cx="8229600" cy="20949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bg1"/>
              </a:solidFill>
            </a:rPr>
            <a:t>У детей вырабатывается скорость реакций, умение ждать и находить момент вступления.</a:t>
          </a:r>
        </a:p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bg1"/>
              </a:solidFill>
            </a:rPr>
            <a:t>Выполняя музыкально-двигательные упражнения, ребенок исполняет и творит одновременно, он начинает воспринимать музыку через движение.</a:t>
          </a:r>
          <a:endParaRPr lang="ru-RU" sz="2400" kern="1200" dirty="0">
            <a:solidFill>
              <a:schemeClr val="bg1"/>
            </a:solidFill>
          </a:endParaRPr>
        </a:p>
      </dsp:txBody>
      <dsp:txXfrm>
        <a:off x="102266" y="2588525"/>
        <a:ext cx="8025068" cy="189040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803686-F142-4174-920E-4A68B61A74B0}">
      <dsp:nvSpPr>
        <dsp:cNvPr id="0" name=""/>
        <dsp:cNvSpPr/>
      </dsp:nvSpPr>
      <dsp:spPr>
        <a:xfrm>
          <a:off x="0" y="0"/>
          <a:ext cx="8401080" cy="25150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bg1"/>
              </a:solidFill>
            </a:rPr>
            <a:t>Этот вид деятельности совершенствует ранее приобретенные ребенком навыки владения темпом, динамикой, ритмом.</a:t>
          </a:r>
        </a:p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bg1"/>
              </a:solidFill>
            </a:rPr>
            <a:t>Дети учатся взаимодействовать между собой и легко развивают чувство ансамбля.</a:t>
          </a:r>
          <a:endParaRPr lang="ru-RU" sz="2800" kern="1200" dirty="0">
            <a:solidFill>
              <a:schemeClr val="bg1"/>
            </a:solidFill>
          </a:endParaRPr>
        </a:p>
      </dsp:txBody>
      <dsp:txXfrm>
        <a:off x="122775" y="122775"/>
        <a:ext cx="8155530" cy="2269518"/>
      </dsp:txXfrm>
    </dsp:sp>
    <dsp:sp modelId="{924D7BD0-BAA2-4F79-97C6-D92F6206DA41}">
      <dsp:nvSpPr>
        <dsp:cNvPr id="0" name=""/>
        <dsp:cNvSpPr/>
      </dsp:nvSpPr>
      <dsp:spPr>
        <a:xfrm>
          <a:off x="0" y="2528069"/>
          <a:ext cx="8401080" cy="25150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bg1"/>
              </a:solidFill>
            </a:rPr>
            <a:t>Творческий процесс игры на музыкальных инструментах постепенно учит детей различать тембровое звучание инструментов.</a:t>
          </a:r>
        </a:p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bg1"/>
              </a:solidFill>
            </a:rPr>
            <a:t>Ударные и шумовые музыкальные инструменты можно изготовить самостоятельно.</a:t>
          </a:r>
          <a:endParaRPr lang="ru-RU" sz="2800" kern="1200" dirty="0">
            <a:solidFill>
              <a:schemeClr val="bg1"/>
            </a:solidFill>
          </a:endParaRPr>
        </a:p>
      </dsp:txBody>
      <dsp:txXfrm>
        <a:off x="122775" y="2650844"/>
        <a:ext cx="8155530" cy="226951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703407-ABBC-4F62-A8DE-4350F4544CE6}">
      <dsp:nvSpPr>
        <dsp:cNvPr id="0" name=""/>
        <dsp:cNvSpPr/>
      </dsp:nvSpPr>
      <dsp:spPr>
        <a:xfrm>
          <a:off x="0" y="15757"/>
          <a:ext cx="8229600" cy="2283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bg1"/>
              </a:solidFill>
            </a:rPr>
            <a:t>Представляет собой интегративную игровую форму деятельности, предполагающую одновременное воздействие музыки, движения, танца, речи и художественного образа в изобразительной игре.</a:t>
          </a:r>
          <a:endParaRPr lang="ru-RU" sz="2800" kern="1200" dirty="0">
            <a:solidFill>
              <a:schemeClr val="bg1"/>
            </a:solidFill>
          </a:endParaRPr>
        </a:p>
      </dsp:txBody>
      <dsp:txXfrm>
        <a:off x="111488" y="127245"/>
        <a:ext cx="8006624" cy="2060864"/>
      </dsp:txXfrm>
    </dsp:sp>
    <dsp:sp modelId="{FBC2692B-7D62-4498-B767-69FC9EECA544}">
      <dsp:nvSpPr>
        <dsp:cNvPr id="0" name=""/>
        <dsp:cNvSpPr/>
      </dsp:nvSpPr>
      <dsp:spPr>
        <a:xfrm>
          <a:off x="0" y="2322637"/>
          <a:ext cx="8229600" cy="2562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bg1"/>
              </a:solidFill>
            </a:rPr>
            <a:t>В качестве особых приемов организации театрализованной деятельности используются </a:t>
          </a:r>
          <a:r>
            <a:rPr lang="ru-RU" sz="2800" kern="1200" dirty="0" err="1" smtClean="0">
              <a:solidFill>
                <a:schemeClr val="bg1"/>
              </a:solidFill>
            </a:rPr>
            <a:t>игротренинги</a:t>
          </a:r>
          <a:r>
            <a:rPr lang="ru-RU" sz="2800" kern="1200" dirty="0" smtClean="0">
              <a:solidFill>
                <a:schemeClr val="bg1"/>
              </a:solidFill>
            </a:rPr>
            <a:t>, которые помимо развивающих задач помогают решить проблему полезного и увлекательного досуга.</a:t>
          </a:r>
          <a:endParaRPr lang="ru-RU" sz="2800" kern="1200" dirty="0">
            <a:solidFill>
              <a:schemeClr val="bg1"/>
            </a:solidFill>
          </a:endParaRPr>
        </a:p>
      </dsp:txBody>
      <dsp:txXfrm>
        <a:off x="125078" y="2447715"/>
        <a:ext cx="7979444" cy="231208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FB26C5-37BF-44CC-B67D-53137F094673}">
      <dsp:nvSpPr>
        <dsp:cNvPr id="0" name=""/>
        <dsp:cNvSpPr/>
      </dsp:nvSpPr>
      <dsp:spPr>
        <a:xfrm>
          <a:off x="0" y="729"/>
          <a:ext cx="8280920" cy="14774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bg1"/>
              </a:solidFill>
            </a:rPr>
            <a:t>7. Для организации музыкальных занятий не требуется специального музыкального образования педагога.</a:t>
          </a:r>
          <a:endParaRPr lang="ru-RU" sz="2800" kern="1200" dirty="0">
            <a:solidFill>
              <a:schemeClr val="bg1"/>
            </a:solidFill>
          </a:endParaRPr>
        </a:p>
      </dsp:txBody>
      <dsp:txXfrm>
        <a:off x="72125" y="72854"/>
        <a:ext cx="8136670" cy="1333234"/>
      </dsp:txXfrm>
    </dsp:sp>
    <dsp:sp modelId="{30F91CDB-26C7-4D6E-9E9C-701D52141F4D}">
      <dsp:nvSpPr>
        <dsp:cNvPr id="0" name=""/>
        <dsp:cNvSpPr/>
      </dsp:nvSpPr>
      <dsp:spPr>
        <a:xfrm>
          <a:off x="0" y="1491523"/>
          <a:ext cx="8280920" cy="14774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bg1"/>
              </a:solidFill>
            </a:rPr>
            <a:t>Система легко сочетается с другими методиками раннего развития детей за счет своей универсальности и экономичности.</a:t>
          </a:r>
          <a:endParaRPr lang="ru-RU" sz="2800" kern="1200" dirty="0">
            <a:solidFill>
              <a:schemeClr val="bg1"/>
            </a:solidFill>
          </a:endParaRPr>
        </a:p>
      </dsp:txBody>
      <dsp:txXfrm>
        <a:off x="72125" y="1563648"/>
        <a:ext cx="8136670" cy="1333234"/>
      </dsp:txXfrm>
    </dsp:sp>
    <dsp:sp modelId="{CB24631A-2B97-4692-A976-83353A8B2168}">
      <dsp:nvSpPr>
        <dsp:cNvPr id="0" name=""/>
        <dsp:cNvSpPr/>
      </dsp:nvSpPr>
      <dsp:spPr>
        <a:xfrm>
          <a:off x="0" y="2980272"/>
          <a:ext cx="8280920" cy="14774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bg1"/>
              </a:solidFill>
            </a:rPr>
            <a:t>Высокая адаптивность к разнообразным национальным условиям позволяет использовать лучшие образцы народной культуры.</a:t>
          </a:r>
          <a:endParaRPr lang="ru-RU" sz="2800" kern="1200" dirty="0">
            <a:solidFill>
              <a:schemeClr val="bg1"/>
            </a:solidFill>
          </a:endParaRPr>
        </a:p>
      </dsp:txBody>
      <dsp:txXfrm>
        <a:off x="72125" y="3052397"/>
        <a:ext cx="8136670" cy="1333234"/>
      </dsp:txXfrm>
    </dsp:sp>
    <dsp:sp modelId="{5A0B67E1-0A50-4587-A3AC-311EE2BC5104}">
      <dsp:nvSpPr>
        <dsp:cNvPr id="0" name=""/>
        <dsp:cNvSpPr/>
      </dsp:nvSpPr>
      <dsp:spPr>
        <a:xfrm>
          <a:off x="0" y="4469020"/>
          <a:ext cx="8280920" cy="14774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bg1"/>
              </a:solidFill>
            </a:rPr>
            <a:t>Методика </a:t>
          </a:r>
          <a:r>
            <a:rPr lang="ru-RU" sz="2800" kern="1200" dirty="0" err="1" smtClean="0">
              <a:solidFill>
                <a:schemeClr val="bg1"/>
              </a:solidFill>
            </a:rPr>
            <a:t>Орфа</a:t>
          </a:r>
          <a:r>
            <a:rPr lang="ru-RU" sz="2800" kern="1200" dirty="0" smtClean="0">
              <a:solidFill>
                <a:schemeClr val="bg1"/>
              </a:solidFill>
            </a:rPr>
            <a:t> учитывает индивидуальные особенности ребенка и позволяет эффективно взаимодействовать детям с различными навыками, способностями и потребностями.</a:t>
          </a:r>
          <a:endParaRPr lang="ru-RU" sz="2800" kern="1200" dirty="0">
            <a:solidFill>
              <a:schemeClr val="bg1"/>
            </a:solidFill>
          </a:endParaRPr>
        </a:p>
      </dsp:txBody>
      <dsp:txXfrm>
        <a:off x="72125" y="4541145"/>
        <a:ext cx="8136670" cy="133323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8832C8-44C1-4A72-8E4B-219074E6769E}">
      <dsp:nvSpPr>
        <dsp:cNvPr id="0" name=""/>
        <dsp:cNvSpPr/>
      </dsp:nvSpPr>
      <dsp:spPr>
        <a:xfrm>
          <a:off x="0" y="305384"/>
          <a:ext cx="6400800" cy="16399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1"/>
              </a:solidFill>
            </a:rPr>
            <a:t>С одной стороны, считается, что эта система держит детей в слишком мягких, оранжерейных условиях, и для них будет большим ударом вступление в реальную жизнь. С другой стороны, многие уверены в том, что именно так, без насилия над личностью ребенка можно вырастить свободного, гармонично развитого человека.</a:t>
          </a:r>
          <a:endParaRPr lang="ru-RU" sz="1800" kern="1200" dirty="0">
            <a:solidFill>
              <a:schemeClr val="bg1"/>
            </a:solidFill>
          </a:endParaRPr>
        </a:p>
      </dsp:txBody>
      <dsp:txXfrm>
        <a:off x="80056" y="385440"/>
        <a:ext cx="6240688" cy="1479847"/>
      </dsp:txXfrm>
    </dsp:sp>
    <dsp:sp modelId="{6CCFA052-AE1A-423B-B3C6-CF6501B99C79}">
      <dsp:nvSpPr>
        <dsp:cNvPr id="0" name=""/>
        <dsp:cNvSpPr/>
      </dsp:nvSpPr>
      <dsp:spPr>
        <a:xfrm>
          <a:off x="0" y="1958827"/>
          <a:ext cx="6400800" cy="687970"/>
        </a:xfrm>
        <a:prstGeom prst="flowChartAlternateProcess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i="1" u="sng" kern="1200" dirty="0" smtClean="0">
              <a:solidFill>
                <a:schemeClr val="bg1"/>
              </a:solidFill>
            </a:rPr>
            <a:t>Никаких оценок и экзаменов</a:t>
          </a:r>
          <a:endParaRPr lang="ru-RU" sz="3200" kern="1200" dirty="0">
            <a:solidFill>
              <a:schemeClr val="bg1"/>
            </a:solidFill>
          </a:endParaRPr>
        </a:p>
      </dsp:txBody>
      <dsp:txXfrm>
        <a:off x="33583" y="1992410"/>
        <a:ext cx="6333634" cy="620804"/>
      </dsp:txXfrm>
    </dsp:sp>
    <dsp:sp modelId="{17F7A4E1-5D99-4BAB-925F-94C38A637853}">
      <dsp:nvSpPr>
        <dsp:cNvPr id="0" name=""/>
        <dsp:cNvSpPr/>
      </dsp:nvSpPr>
      <dsp:spPr>
        <a:xfrm>
          <a:off x="0" y="2673974"/>
          <a:ext cx="6400800" cy="19312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</a:rPr>
            <a:t>У многих детей оценки, контрольные и экзамены вызывают отрицательное отношение к обучению, отбивают любое желание учиться, развиваться, узнавать новое. Это относится и к музыкальному воспитанию. В </a:t>
          </a:r>
          <a:r>
            <a:rPr lang="ru-RU" sz="2000" kern="1200" dirty="0" err="1" smtClean="0">
              <a:solidFill>
                <a:schemeClr val="bg1"/>
              </a:solidFill>
            </a:rPr>
            <a:t>вальдорфских</a:t>
          </a:r>
          <a:r>
            <a:rPr lang="ru-RU" sz="2000" kern="1200" dirty="0" smtClean="0">
              <a:solidFill>
                <a:schemeClr val="bg1"/>
              </a:solidFill>
            </a:rPr>
            <a:t> школах нет оценок, туда все дети идут с удовольствием.</a:t>
          </a:r>
          <a:endParaRPr lang="ru-RU" sz="2000" kern="1200" dirty="0">
            <a:solidFill>
              <a:schemeClr val="bg1"/>
            </a:solidFill>
          </a:endParaRPr>
        </a:p>
      </dsp:txBody>
      <dsp:txXfrm>
        <a:off x="94275" y="2768249"/>
        <a:ext cx="6212250" cy="174268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8008F9-FDDE-4B12-9F78-440A27DBB81C}">
      <dsp:nvSpPr>
        <dsp:cNvPr id="0" name=""/>
        <dsp:cNvSpPr/>
      </dsp:nvSpPr>
      <dsp:spPr>
        <a:xfrm>
          <a:off x="0" y="2628"/>
          <a:ext cx="8172400" cy="1852159"/>
        </a:xfrm>
        <a:prstGeom prst="flowChartAlternateProcess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bg1"/>
              </a:solidFill>
            </a:rPr>
            <a:t>9. Эмоциональное воспитание впереди интеллектуального.</a:t>
          </a:r>
          <a:endParaRPr lang="ru-RU" sz="3200" kern="1200" dirty="0">
            <a:solidFill>
              <a:schemeClr val="bg1"/>
            </a:solidFill>
          </a:endParaRPr>
        </a:p>
      </dsp:txBody>
      <dsp:txXfrm>
        <a:off x="90413" y="93041"/>
        <a:ext cx="7991574" cy="1671333"/>
      </dsp:txXfrm>
    </dsp:sp>
    <dsp:sp modelId="{57F2354F-F430-4885-8F82-F3BCAACAE06C}">
      <dsp:nvSpPr>
        <dsp:cNvPr id="0" name=""/>
        <dsp:cNvSpPr/>
      </dsp:nvSpPr>
      <dsp:spPr>
        <a:xfrm>
          <a:off x="0" y="1868540"/>
          <a:ext cx="8172400" cy="18521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1"/>
              </a:solidFill>
            </a:rPr>
            <a:t>В раннем развитии ребенка очень важна музыка, она говорит не словами и длинными лекциями, а выражается на языке эмоций.</a:t>
          </a:r>
        </a:p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1"/>
              </a:solidFill>
            </a:rPr>
            <a:t>В детских садах и школах, работающих по </a:t>
          </a:r>
          <a:r>
            <a:rPr lang="ru-RU" sz="1800" kern="1200" dirty="0" err="1" smtClean="0">
              <a:solidFill>
                <a:schemeClr val="bg1"/>
              </a:solidFill>
            </a:rPr>
            <a:t>вальдорфской</a:t>
          </a:r>
          <a:r>
            <a:rPr lang="ru-RU" sz="1800" kern="1200" dirty="0" smtClean="0">
              <a:solidFill>
                <a:schemeClr val="bg1"/>
              </a:solidFill>
            </a:rPr>
            <a:t> системе, много поют и двигаются под музыку, а учителя играют на музыкальных инструментах.</a:t>
          </a:r>
        </a:p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1"/>
              </a:solidFill>
            </a:rPr>
            <a:t>Ребенку предоставляется свободный выбор инструментов для игры.</a:t>
          </a:r>
          <a:endParaRPr lang="ru-RU" sz="1800" kern="1200" dirty="0">
            <a:solidFill>
              <a:schemeClr val="bg1"/>
            </a:solidFill>
          </a:endParaRPr>
        </a:p>
      </dsp:txBody>
      <dsp:txXfrm>
        <a:off x="90415" y="1958955"/>
        <a:ext cx="7991570" cy="1671329"/>
      </dsp:txXfrm>
    </dsp:sp>
    <dsp:sp modelId="{85CEDB93-9172-4A1D-841F-900B6D72ADA9}">
      <dsp:nvSpPr>
        <dsp:cNvPr id="0" name=""/>
        <dsp:cNvSpPr/>
      </dsp:nvSpPr>
      <dsp:spPr>
        <a:xfrm>
          <a:off x="0" y="3734452"/>
          <a:ext cx="8172400" cy="18521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</a:rPr>
            <a:t>Одна из находок Штайнера – движение детей под музыку, причем музыку самую разную, не обязательно даже танцевальную.</a:t>
          </a:r>
        </a:p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</a:rPr>
            <a:t>Таким движениям дети учатся сами, придумывают их, самостоятельно подбирая движения под ритм и характер музыки.</a:t>
          </a:r>
          <a:endParaRPr lang="ru-RU" sz="2000" kern="1200" dirty="0">
            <a:solidFill>
              <a:schemeClr val="bg1"/>
            </a:solidFill>
          </a:endParaRPr>
        </a:p>
      </dsp:txBody>
      <dsp:txXfrm>
        <a:off x="90415" y="3824867"/>
        <a:ext cx="7991570" cy="16713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3C5C3E-475A-4352-B52D-85555F82EC28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9767AF-AB27-45AE-BE2F-4884E6233E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806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4BB96-9D73-432A-B14A-5FA9157E8ED1}" type="datetime1">
              <a:rPr lang="ru-RU" smtClean="0"/>
              <a:t>23.09.2017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8D2E1-A3DC-4816-AF7D-5E075594B5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1234C-50F1-4CEE-84CF-01499536666B}" type="datetime1">
              <a:rPr lang="ru-RU" smtClean="0"/>
              <a:t>23.09.2017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8D2E1-A3DC-4816-AF7D-5E075594B5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5F9E-7299-488D-A559-1EB569FEE8B1}" type="datetime1">
              <a:rPr lang="ru-RU" smtClean="0"/>
              <a:t>23.09.2017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8D2E1-A3DC-4816-AF7D-5E075594B5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8950B-47D9-46FE-AD67-D0EC9974EBA7}" type="datetime1">
              <a:rPr lang="ru-RU" smtClean="0"/>
              <a:t>23.09.2017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8D2E1-A3DC-4816-AF7D-5E075594B5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51FF0-57DA-4A80-91EF-F446C8C040E4}" type="datetime1">
              <a:rPr lang="ru-RU" smtClean="0"/>
              <a:t>23.09.2017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8D2E1-A3DC-4816-AF7D-5E075594B5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B3F0C-9FD2-4BFD-880D-85582BAA1379}" type="datetime1">
              <a:rPr lang="ru-RU" smtClean="0"/>
              <a:t>23.09.2017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8D2E1-A3DC-4816-AF7D-5E075594B5B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B077-D1EF-4CAA-934C-9FA549D21430}" type="datetime1">
              <a:rPr lang="ru-RU" smtClean="0"/>
              <a:t>23.09.2017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8D2E1-A3DC-4816-AF7D-5E075594B5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EA110-87C9-41E8-BC59-F611D8156C31}" type="datetime1">
              <a:rPr lang="ru-RU" smtClean="0"/>
              <a:t>23.09.2017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8D2E1-A3DC-4816-AF7D-5E075594B5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7903C-088C-4322-ADD3-2D2A14E64EEE}" type="datetime1">
              <a:rPr lang="ru-RU" smtClean="0"/>
              <a:t>23.09.2017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8D2E1-A3DC-4816-AF7D-5E075594B5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EFDBB-0229-44D1-BEBE-75B77A7C9009}" type="datetime1">
              <a:rPr lang="ru-RU" smtClean="0"/>
              <a:t>23.09.2017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1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058D2E1-A3DC-4816-AF7D-5E075594B5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657F8-65D7-4939-8C45-047BC2FBB856}" type="datetime1">
              <a:rPr lang="ru-RU" smtClean="0"/>
              <a:t>23.09.2017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8D2E1-A3DC-4816-AF7D-5E075594B5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7296D02-E4A4-4DA9-A467-4C5D284BCB8A}" type="datetime1">
              <a:rPr lang="ru-RU" smtClean="0"/>
              <a:t>23.09.2017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1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8058D2E1-A3DC-4816-AF7D-5E075594B5B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5.jp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image" Target="../media/image7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7" Type="http://schemas.openxmlformats.org/officeDocument/2006/relationships/image" Target="../media/image8.pn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4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 зарубежных педагогических системах в массовом музыкальном воспитании.</a:t>
            </a:r>
            <a:endParaRPr lang="ru-RU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err="1" smtClean="0"/>
              <a:t>Делазари</a:t>
            </a:r>
            <a:r>
              <a:rPr lang="ru-RU" dirty="0" smtClean="0"/>
              <a:t> Даниела Леонидовна, преподаватель музыки (СПб)</a:t>
            </a:r>
          </a:p>
        </p:txBody>
      </p:sp>
    </p:spTree>
    <p:extLst>
      <p:ext uri="{BB962C8B-B14F-4D97-AF65-F5344CB8AC3E}">
        <p14:creationId xmlns:p14="http://schemas.microsoft.com/office/powerpoint/2010/main" val="622161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9668974"/>
              </p:ext>
            </p:extLst>
          </p:nvPr>
        </p:nvGraphicFramePr>
        <p:xfrm>
          <a:off x="395536" y="404664"/>
          <a:ext cx="8172400" cy="558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8D2E1-A3DC-4816-AF7D-5E075594B5BC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606720556"/>
              </p:ext>
            </p:extLst>
          </p:nvPr>
        </p:nvGraphicFramePr>
        <p:xfrm>
          <a:off x="2843808" y="2044201"/>
          <a:ext cx="6120679" cy="40678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87624" y="620688"/>
            <a:ext cx="6858000" cy="1066800"/>
          </a:xfrm>
        </p:spPr>
        <p:txBody>
          <a:bodyPr>
            <a:noAutofit/>
          </a:bodyPr>
          <a:lstStyle/>
          <a:p>
            <a:pPr algn="r"/>
            <a:r>
              <a:rPr lang="ru-RU" sz="3600" dirty="0" smtClean="0"/>
              <a:t>10</a:t>
            </a:r>
            <a:r>
              <a:rPr lang="ru-RU" sz="3600" dirty="0" smtClean="0">
                <a:solidFill>
                  <a:schemeClr val="tx1"/>
                </a:solidFill>
              </a:rPr>
              <a:t>. </a:t>
            </a:r>
            <a:r>
              <a:rPr lang="ru-RU" sz="3600" dirty="0" err="1" smtClean="0">
                <a:solidFill>
                  <a:schemeClr val="tx1"/>
                </a:solidFill>
              </a:rPr>
              <a:t>Эвритмика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Далькроза</a:t>
            </a:r>
            <a:r>
              <a:rPr lang="ru-RU" sz="3600" dirty="0" smtClean="0">
                <a:solidFill>
                  <a:schemeClr val="tx1"/>
                </a:solidFill>
              </a:rPr>
              <a:t> (Швейцария):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37" y="2181994"/>
            <a:ext cx="2317719" cy="34158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8359" y="5650349"/>
            <a:ext cx="1829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1865 - 1950</a:t>
            </a: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8D2E1-A3DC-4816-AF7D-5E075594B5B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545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3380" y="1772816"/>
            <a:ext cx="2880320" cy="292267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60648"/>
            <a:ext cx="7772400" cy="1152127"/>
          </a:xfrm>
        </p:spPr>
        <p:txBody>
          <a:bodyPr>
            <a:noAutofit/>
          </a:bodyPr>
          <a:lstStyle/>
          <a:p>
            <a:pPr algn="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 Система массового музыкального воспитания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методике Марии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Монтессори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(Италия).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586823010"/>
              </p:ext>
            </p:extLst>
          </p:nvPr>
        </p:nvGraphicFramePr>
        <p:xfrm>
          <a:off x="3419872" y="1484784"/>
          <a:ext cx="5316052" cy="3969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34005" y="4851505"/>
            <a:ext cx="208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1870 - 1952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52696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064002543"/>
              </p:ext>
            </p:extLst>
          </p:nvPr>
        </p:nvGraphicFramePr>
        <p:xfrm>
          <a:off x="539552" y="692696"/>
          <a:ext cx="8196372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79760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57224" y="188640"/>
            <a:ext cx="7772400" cy="1281386"/>
          </a:xfrm>
        </p:spPr>
        <p:txBody>
          <a:bodyPr>
            <a:noAutofit/>
          </a:bodyPr>
          <a:lstStyle/>
          <a:p>
            <a:pPr algn="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13. Система массового музыкального воспитания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методике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Золтана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Кодая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(Венгрия).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968284431"/>
              </p:ext>
            </p:extLst>
          </p:nvPr>
        </p:nvGraphicFramePr>
        <p:xfrm>
          <a:off x="3312517" y="1815360"/>
          <a:ext cx="5786446" cy="39416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2389" y="1772816"/>
            <a:ext cx="2796097" cy="360528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890077" y="5378099"/>
            <a:ext cx="19207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1882 - 1967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28229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2"/>
            <a:ext cx="9144000" cy="1000108"/>
          </a:xfrm>
        </p:spPr>
        <p:txBody>
          <a:bodyPr>
            <a:normAutofit/>
          </a:bodyPr>
          <a:lstStyle/>
          <a:p>
            <a:pPr algn="r"/>
            <a:r>
              <a:rPr lang="ru-RU" sz="2800" b="1" dirty="0" smtClean="0"/>
              <a:t>14. Основные принципы системы </a:t>
            </a:r>
            <a:r>
              <a:rPr lang="ru-RU" sz="2800" b="1" dirty="0" err="1" smtClean="0"/>
              <a:t>Кодая</a:t>
            </a:r>
            <a:r>
              <a:rPr lang="ru-RU" sz="2800" b="1" dirty="0" smtClean="0"/>
              <a:t>:</a:t>
            </a:r>
            <a:endParaRPr lang="ru-RU" sz="2800" b="1" dirty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576264759"/>
              </p:ext>
            </p:extLst>
          </p:nvPr>
        </p:nvGraphicFramePr>
        <p:xfrm>
          <a:off x="539552" y="980728"/>
          <a:ext cx="8028384" cy="53732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8968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062929721"/>
              </p:ext>
            </p:extLst>
          </p:nvPr>
        </p:nvGraphicFramePr>
        <p:xfrm>
          <a:off x="251520" y="404664"/>
          <a:ext cx="8604448" cy="6093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34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260649"/>
            <a:ext cx="7772400" cy="936104"/>
          </a:xfrm>
        </p:spPr>
        <p:txBody>
          <a:bodyPr>
            <a:noAutofit/>
          </a:bodyPr>
          <a:lstStyle/>
          <a:p>
            <a:pPr algn="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16. Метод массового музыкального воспитания</a:t>
            </a:r>
            <a:b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в методике 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</a:rPr>
              <a:t>Шиничи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</a:rPr>
              <a:t>Сузуки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(Япония):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53475251"/>
              </p:ext>
            </p:extLst>
          </p:nvPr>
        </p:nvGraphicFramePr>
        <p:xfrm>
          <a:off x="3059832" y="1285861"/>
          <a:ext cx="6084168" cy="5572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51473" y="4725144"/>
            <a:ext cx="18241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Инкубатор</a:t>
            </a:r>
          </a:p>
          <a:p>
            <a:r>
              <a:rPr lang="ru-RU" b="1" i="1" dirty="0" smtClean="0"/>
              <a:t>Язык</a:t>
            </a:r>
          </a:p>
          <a:p>
            <a:r>
              <a:rPr lang="ru-RU" b="1" i="1" dirty="0" smtClean="0"/>
              <a:t>Подражание </a:t>
            </a:r>
            <a:endParaRPr lang="ru-RU" b="1" i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2077" y="1716499"/>
            <a:ext cx="2559510" cy="204216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05933" y="3869006"/>
            <a:ext cx="21066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1898 - 1998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86577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19199579"/>
              </p:ext>
            </p:extLst>
          </p:nvPr>
        </p:nvGraphicFramePr>
        <p:xfrm>
          <a:off x="395536" y="476672"/>
          <a:ext cx="8318158" cy="602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9"/>
            <a:ext cx="9144000" cy="114300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18. Когда ребенок учится говорить, огромное значение имеют следующие моменты (</a:t>
            </a:r>
            <a:r>
              <a:rPr lang="ru-RU" sz="2400" dirty="0" err="1" smtClean="0">
                <a:solidFill>
                  <a:schemeClr val="tx1"/>
                </a:solidFill>
              </a:rPr>
              <a:t>Сузуки</a:t>
            </a:r>
            <a:r>
              <a:rPr lang="ru-RU" sz="2400" dirty="0" smtClean="0">
                <a:solidFill>
                  <a:schemeClr val="tx1"/>
                </a:solidFill>
              </a:rPr>
              <a:t>):</a:t>
            </a:r>
            <a:endParaRPr lang="ru-RU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1996695"/>
              </p:ext>
            </p:extLst>
          </p:nvPr>
        </p:nvGraphicFramePr>
        <p:xfrm>
          <a:off x="899592" y="1556792"/>
          <a:ext cx="7498080" cy="4403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8D2E1-A3DC-4816-AF7D-5E075594B5BC}" type="slidenum">
              <a:rPr lang="ru-RU" smtClean="0"/>
              <a:t>19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/>
          <a:srcRect b="2648"/>
          <a:stretch/>
        </p:blipFill>
        <p:spPr bwMode="auto">
          <a:xfrm>
            <a:off x="827584" y="1120741"/>
            <a:ext cx="3528392" cy="49005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715"/>
            <a:ext cx="7772400" cy="881767"/>
          </a:xfrm>
        </p:spPr>
        <p:txBody>
          <a:bodyPr>
            <a:noAutofit/>
          </a:bodyPr>
          <a:lstStyle/>
          <a:p>
            <a:pPr algn="r"/>
            <a:r>
              <a:rPr lang="ru-RU" sz="2000" b="1" dirty="0" smtClean="0"/>
              <a:t>1. </a:t>
            </a:r>
            <a:r>
              <a:rPr lang="ru-RU" sz="2400" b="1" dirty="0" smtClean="0"/>
              <a:t>Система</a:t>
            </a:r>
            <a:r>
              <a:rPr lang="ru-RU" sz="2000" b="1" dirty="0" smtClean="0"/>
              <a:t> массового музыкального воспитания</a:t>
            </a:r>
            <a:br>
              <a:rPr lang="ru-RU" sz="2000" b="1" dirty="0" smtClean="0"/>
            </a:br>
            <a:r>
              <a:rPr lang="ru-RU" sz="2000" b="1" dirty="0" smtClean="0"/>
              <a:t>в методике КАРЛА ОРФА:</a:t>
            </a:r>
            <a:endParaRPr lang="ru-RU" sz="2000" b="1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576935211"/>
              </p:ext>
            </p:extLst>
          </p:nvPr>
        </p:nvGraphicFramePr>
        <p:xfrm>
          <a:off x="4499992" y="882482"/>
          <a:ext cx="4208040" cy="56323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41488" y="5969150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1895 - 1982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</a:rPr>
              <a:t>2. Речевые упражнения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в методике </a:t>
            </a:r>
            <a:r>
              <a:rPr lang="ru-RU" b="1" dirty="0" err="1" smtClean="0">
                <a:solidFill>
                  <a:schemeClr val="tx1"/>
                </a:solidFill>
              </a:rPr>
              <a:t>Орфа</a:t>
            </a:r>
            <a:r>
              <a:rPr lang="ru-RU" b="1" dirty="0" smtClean="0">
                <a:solidFill>
                  <a:schemeClr val="tx1"/>
                </a:solidFill>
              </a:rPr>
              <a:t>: </a:t>
            </a:r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3977431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8D2E1-A3DC-4816-AF7D-5E075594B5BC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975008"/>
          </a:xfrm>
        </p:spPr>
        <p:txBody>
          <a:bodyPr>
            <a:noAutofit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</a:rPr>
              <a:t>3. Поэтическое </a:t>
            </a:r>
            <a:r>
              <a:rPr lang="ru-RU" b="1" dirty="0" err="1" smtClean="0">
                <a:solidFill>
                  <a:schemeClr val="tx1"/>
                </a:solidFill>
              </a:rPr>
              <a:t>музицирование</a:t>
            </a:r>
            <a:r>
              <a:rPr lang="ru-RU" b="1" dirty="0">
                <a:solidFill>
                  <a:schemeClr val="tx1"/>
                </a:solidFill>
              </a:rPr>
              <a:t/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в методике </a:t>
            </a:r>
            <a:r>
              <a:rPr lang="ru-RU" b="1" dirty="0" err="1" smtClean="0">
                <a:solidFill>
                  <a:schemeClr val="tx1"/>
                </a:solidFill>
              </a:rPr>
              <a:t>Орфа</a:t>
            </a:r>
            <a:r>
              <a:rPr lang="ru-RU" b="1" dirty="0">
                <a:solidFill>
                  <a:schemeClr val="tx1"/>
                </a:solidFill>
              </a:rPr>
              <a:t>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5694511"/>
              </p:ext>
            </p:extLst>
          </p:nvPr>
        </p:nvGraphicFramePr>
        <p:xfrm>
          <a:off x="827584" y="1556792"/>
          <a:ext cx="7521575" cy="3579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8D2E1-A3DC-4816-AF7D-5E075594B5BC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119024"/>
          </a:xfrm>
        </p:spPr>
        <p:txBody>
          <a:bodyPr>
            <a:noAutofit/>
          </a:bodyPr>
          <a:lstStyle/>
          <a:p>
            <a:pPr algn="r"/>
            <a:r>
              <a:rPr lang="ru-RU" sz="2400" b="1" dirty="0" smtClean="0">
                <a:solidFill>
                  <a:schemeClr val="tx1"/>
                </a:solidFill>
              </a:rPr>
              <a:t>4. Музыкально-двигательные упражнения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в методике </a:t>
            </a:r>
            <a:r>
              <a:rPr lang="ru-RU" sz="2400" b="1" dirty="0" err="1" smtClean="0">
                <a:solidFill>
                  <a:schemeClr val="tx1"/>
                </a:solidFill>
              </a:rPr>
              <a:t>Орфа</a:t>
            </a:r>
            <a:r>
              <a:rPr lang="ru-RU" sz="2400" b="1" dirty="0">
                <a:solidFill>
                  <a:schemeClr val="tx1"/>
                </a:solidFill>
              </a:rPr>
              <a:t>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4253946"/>
              </p:ext>
            </p:extLst>
          </p:nvPr>
        </p:nvGraphicFramePr>
        <p:xfrm>
          <a:off x="457200" y="1524000"/>
          <a:ext cx="8229600" cy="4785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8D2E1-A3DC-4816-AF7D-5E075594B5BC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903000"/>
          </a:xfrm>
        </p:spPr>
        <p:txBody>
          <a:bodyPr>
            <a:noAutofit/>
          </a:bodyPr>
          <a:lstStyle/>
          <a:p>
            <a:pPr algn="r"/>
            <a:r>
              <a:rPr lang="ru-RU" sz="2400" b="1" dirty="0" smtClean="0">
                <a:solidFill>
                  <a:schemeClr val="tx1"/>
                </a:solidFill>
              </a:rPr>
              <a:t>5. Игра на детских музыкальных инструментах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в методике </a:t>
            </a:r>
            <a:r>
              <a:rPr lang="ru-RU" sz="2400" b="1" dirty="0" err="1" smtClean="0">
                <a:solidFill>
                  <a:schemeClr val="tx1"/>
                </a:solidFill>
              </a:rPr>
              <a:t>Орфа</a:t>
            </a:r>
            <a:r>
              <a:rPr lang="ru-RU" sz="2400" b="1" dirty="0">
                <a:solidFill>
                  <a:schemeClr val="tx1"/>
                </a:solidFill>
              </a:rPr>
              <a:t>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2432336"/>
              </p:ext>
            </p:extLst>
          </p:nvPr>
        </p:nvGraphicFramePr>
        <p:xfrm>
          <a:off x="457200" y="1600200"/>
          <a:ext cx="8401080" cy="5043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8D2E1-A3DC-4816-AF7D-5E075594B5BC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047016"/>
          </a:xfrm>
        </p:spPr>
        <p:txBody>
          <a:bodyPr>
            <a:noAutofit/>
          </a:bodyPr>
          <a:lstStyle/>
          <a:p>
            <a:pPr algn="r"/>
            <a:r>
              <a:rPr lang="ru-RU" sz="2800" b="1" dirty="0" smtClean="0">
                <a:solidFill>
                  <a:schemeClr val="tx1"/>
                </a:solidFill>
              </a:rPr>
              <a:t>6. Элементарный музыкальный театр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в методике </a:t>
            </a:r>
            <a:r>
              <a:rPr lang="ru-RU" sz="2800" b="1" dirty="0" err="1" smtClean="0">
                <a:solidFill>
                  <a:schemeClr val="tx1"/>
                </a:solidFill>
              </a:rPr>
              <a:t>Орфа</a:t>
            </a:r>
            <a:r>
              <a:rPr lang="ru-RU" sz="2800" b="1" dirty="0">
                <a:solidFill>
                  <a:schemeClr val="tx1"/>
                </a:solidFill>
              </a:rPr>
              <a:t>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5324540"/>
              </p:ext>
            </p:extLst>
          </p:nvPr>
        </p:nvGraphicFramePr>
        <p:xfrm>
          <a:off x="457200" y="1600200"/>
          <a:ext cx="8229600" cy="49006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8D2E1-A3DC-4816-AF7D-5E075594B5BC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936637902"/>
              </p:ext>
            </p:extLst>
          </p:nvPr>
        </p:nvGraphicFramePr>
        <p:xfrm>
          <a:off x="395536" y="404664"/>
          <a:ext cx="8280920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476673"/>
            <a:ext cx="7772400" cy="792087"/>
          </a:xfrm>
        </p:spPr>
        <p:txBody>
          <a:bodyPr>
            <a:noAutofit/>
          </a:bodyPr>
          <a:lstStyle/>
          <a:p>
            <a:pPr algn="r"/>
            <a:r>
              <a:rPr lang="ru-RU" sz="2400" dirty="0"/>
              <a:t>8</a:t>
            </a:r>
            <a:r>
              <a:rPr lang="ru-RU" sz="2400" dirty="0" smtClean="0">
                <a:solidFill>
                  <a:schemeClr val="tx1"/>
                </a:solidFill>
              </a:rPr>
              <a:t>. </a:t>
            </a:r>
            <a:r>
              <a:rPr lang="ru-RU" sz="2400" dirty="0" err="1" smtClean="0">
                <a:solidFill>
                  <a:schemeClr val="tx1"/>
                </a:solidFill>
              </a:rPr>
              <a:t>Вальдорфская</a:t>
            </a:r>
            <a:r>
              <a:rPr lang="ru-RU" sz="2400" dirty="0" smtClean="0">
                <a:solidFill>
                  <a:schemeClr val="tx1"/>
                </a:solidFill>
              </a:rPr>
              <a:t> система (Австрия):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Рудольф Штайнер.</a:t>
            </a:r>
            <a:endParaRPr lang="ru-RU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847137686"/>
              </p:ext>
            </p:extLst>
          </p:nvPr>
        </p:nvGraphicFramePr>
        <p:xfrm>
          <a:off x="2743200" y="1357298"/>
          <a:ext cx="6400800" cy="55007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1520" y="1268760"/>
            <a:ext cx="2546794" cy="2690811"/>
          </a:xfrm>
          <a:prstGeom prst="rect">
            <a:avLst/>
          </a:prstGeom>
          <a:noFill/>
          <a:ln w="19050">
            <a:solidFill>
              <a:srgbClr val="92D050"/>
            </a:solidFill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10243" y="4149079"/>
            <a:ext cx="1829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1861 - 1925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799</TotalTime>
  <Words>1294</Words>
  <Application>Microsoft Office PowerPoint</Application>
  <PresentationFormat>Экран (4:3)</PresentationFormat>
  <Paragraphs>101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Углы</vt:lpstr>
      <vt:lpstr>О зарубежных педагогических системах в массовом музыкальном воспитании.</vt:lpstr>
      <vt:lpstr>1. Система массового музыкального воспитания в методике КАРЛА ОРФА:</vt:lpstr>
      <vt:lpstr>2. Речевые упражнения в методике Орфа: </vt:lpstr>
      <vt:lpstr>3. Поэтическое музицирование в методике Орфа:</vt:lpstr>
      <vt:lpstr>4. Музыкально-двигательные упражнения в методике Орфа:</vt:lpstr>
      <vt:lpstr>5. Игра на детских музыкальных инструментах  в методике Орфа:</vt:lpstr>
      <vt:lpstr>6. Элементарный музыкальный театр в методике Орфа:</vt:lpstr>
      <vt:lpstr>Презентация PowerPoint</vt:lpstr>
      <vt:lpstr>8. Вальдорфская система (Австрия): Рудольф Штайнер.</vt:lpstr>
      <vt:lpstr>Презентация PowerPoint</vt:lpstr>
      <vt:lpstr>10. Эвритмика Далькроза (Швейцария):</vt:lpstr>
      <vt:lpstr>11. Система массового музыкального воспитания в методике Марии Монтессори (Италия).</vt:lpstr>
      <vt:lpstr>Презентация PowerPoint</vt:lpstr>
      <vt:lpstr>13. Система массового музыкального воспитания в методике Золтана Кодая (Венгрия).</vt:lpstr>
      <vt:lpstr>14. Основные принципы системы Кодая:</vt:lpstr>
      <vt:lpstr>Презентация PowerPoint</vt:lpstr>
      <vt:lpstr>16. Метод массового музыкального воспитания в методике Шиничи Сузуки (Япония):</vt:lpstr>
      <vt:lpstr>Презентация PowerPoint</vt:lpstr>
      <vt:lpstr>18. Когда ребенок учится говорить, огромное значение имеют следующие моменты (Сузуки):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Карла Орфа</dc:title>
  <dc:creator>Пользователь</dc:creator>
  <cp:lastModifiedBy>Михаил</cp:lastModifiedBy>
  <cp:revision>60</cp:revision>
  <dcterms:created xsi:type="dcterms:W3CDTF">2015-10-11T12:36:57Z</dcterms:created>
  <dcterms:modified xsi:type="dcterms:W3CDTF">2017-09-22T21:45:20Z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