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A375A-01E3-44EA-894A-E05683E4BC7F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D2A8-4A57-4734-841D-5AAAA0A7B4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A375A-01E3-44EA-894A-E05683E4BC7F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D2A8-4A57-4734-841D-5AAAA0A7B4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A375A-01E3-44EA-894A-E05683E4BC7F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D2A8-4A57-4734-841D-5AAAA0A7B4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A375A-01E3-44EA-894A-E05683E4BC7F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D2A8-4A57-4734-841D-5AAAA0A7B4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A375A-01E3-44EA-894A-E05683E4BC7F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D2A8-4A57-4734-841D-5AAAA0A7B4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A375A-01E3-44EA-894A-E05683E4BC7F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D2A8-4A57-4734-841D-5AAAA0A7B4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A375A-01E3-44EA-894A-E05683E4BC7F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D2A8-4A57-4734-841D-5AAAA0A7B4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A375A-01E3-44EA-894A-E05683E4BC7F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D2A8-4A57-4734-841D-5AAAA0A7B4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A375A-01E3-44EA-894A-E05683E4BC7F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D2A8-4A57-4734-841D-5AAAA0A7B4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A375A-01E3-44EA-894A-E05683E4BC7F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D2A8-4A57-4734-841D-5AAAA0A7B4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A375A-01E3-44EA-894A-E05683E4BC7F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D2A8-4A57-4734-841D-5AAAA0A7B4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A375A-01E3-44EA-894A-E05683E4BC7F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BD2A8-4A57-4734-841D-5AAAA0A7B4B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2357454"/>
          </a:xfrm>
          <a:blipFill>
            <a:blip r:embed="rId3"/>
            <a:tile tx="0" ty="0" sx="100000" sy="100000" flip="none" algn="tl"/>
          </a:blipFill>
        </p:spPr>
        <p:txBody>
          <a:bodyPr>
            <a:prstTxWarp prst="textWave1">
              <a:avLst>
                <a:gd name="adj1" fmla="val 12500"/>
                <a:gd name="adj2" fmla="val 2471"/>
              </a:avLst>
            </a:prstTxWarp>
          </a:bodyPr>
          <a:lstStyle/>
          <a:p>
            <a:r>
              <a:rPr lang="ru-RU" dirty="0" smtClean="0"/>
              <a:t>Арифметический диктант.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split orient="vert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а</a:t>
            </a:r>
            <a:r>
              <a:rPr lang="ru-RU" dirty="0" smtClean="0">
                <a:solidFill>
                  <a:srgbClr val="FF0000"/>
                </a:solidFill>
              </a:rPr>
              <a:t>) 51 уменьшить на 27.</a:t>
            </a:r>
          </a:p>
          <a:p>
            <a:r>
              <a:rPr lang="ru-RU" dirty="0">
                <a:solidFill>
                  <a:srgbClr val="FFC000"/>
                </a:solidFill>
              </a:rPr>
              <a:t>б</a:t>
            </a:r>
            <a:r>
              <a:rPr lang="ru-RU" dirty="0" smtClean="0">
                <a:solidFill>
                  <a:srgbClr val="FFC000"/>
                </a:solidFill>
              </a:rPr>
              <a:t>)46 уменьшить на 9.</a:t>
            </a:r>
          </a:p>
          <a:p>
            <a:r>
              <a:rPr lang="ru-RU" dirty="0">
                <a:solidFill>
                  <a:srgbClr val="00B050"/>
                </a:solidFill>
              </a:rPr>
              <a:t>в</a:t>
            </a:r>
            <a:r>
              <a:rPr lang="ru-RU" dirty="0" smtClean="0">
                <a:solidFill>
                  <a:srgbClr val="00B050"/>
                </a:solidFill>
              </a:rPr>
              <a:t>) На сколько 75 больше , чем 17 ?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 smtClean="0">
                <a:solidFill>
                  <a:srgbClr val="0070C0"/>
                </a:solidFill>
              </a:rPr>
              <a:t>г) Уменьшаемое 91, вычитаемое 43. Чему равна разность ?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 err="1" smtClean="0">
                <a:solidFill>
                  <a:schemeClr val="accent2"/>
                </a:solidFill>
              </a:rPr>
              <a:t>д</a:t>
            </a:r>
            <a:r>
              <a:rPr lang="ru-RU" dirty="0" smtClean="0">
                <a:solidFill>
                  <a:schemeClr val="accent2"/>
                </a:solidFill>
              </a:rPr>
              <a:t>)К неизвестному числу прибавили сумму чисел 40 и 30, получили 100. Чему равно неизвестное число ?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newsflash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Решите задачу.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800" dirty="0" smtClean="0"/>
              <a:t> Один карандаш стоит 4 рубля. Купили 7 карандашей. Сколько денег заплатили ?</a:t>
            </a:r>
            <a:endParaRPr lang="ru-RU" sz="4800" dirty="0"/>
          </a:p>
        </p:txBody>
      </p:sp>
    </p:spTree>
  </p:cSld>
  <p:clrMapOvr>
    <a:masterClrMapping/>
  </p:clrMapOvr>
  <p:transition spd="med">
    <p:sndAc>
      <p:stSnd loop="1"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Проверь!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6600" dirty="0" smtClean="0"/>
          </a:p>
          <a:p>
            <a:r>
              <a:rPr lang="ru-RU" sz="6600" dirty="0" smtClean="0"/>
              <a:t>36, 7, 16,  4,   24,     32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88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Арифметический диктант.</vt:lpstr>
      <vt:lpstr>Презентация PowerPoint</vt:lpstr>
      <vt:lpstr>Решите задачу.</vt:lpstr>
      <vt:lpstr>Проверь!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Арифметический диктант.</dc:title>
  <dc:creator>1</dc:creator>
  <cp:lastModifiedBy>Сергей</cp:lastModifiedBy>
  <cp:revision>4</cp:revision>
  <dcterms:created xsi:type="dcterms:W3CDTF">2010-10-11T14:41:22Z</dcterms:created>
  <dcterms:modified xsi:type="dcterms:W3CDTF">2017-09-24T05:56:30Z</dcterms:modified>
</cp:coreProperties>
</file>