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F18F338-9E81-4476-80E7-B3A370A0855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5605076-D10D-4333-B42B-11B63433DC68}" type="datetimeFigureOut">
              <a:rPr lang="ru-RU" smtClean="0"/>
              <a:t>24.09.2017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500" dirty="0" smtClean="0"/>
              <a:t>Арифметический корень натуральной степени</a:t>
            </a:r>
            <a:endParaRPr lang="ru-RU" sz="4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математики: Данилова Ольга Вячеславовна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809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8 (выучить определение и следствие)</a:t>
            </a:r>
          </a:p>
          <a:p>
            <a:r>
              <a:rPr lang="ru-RU" dirty="0" smtClean="0"/>
              <a:t>№88-91 (четные), 93 </a:t>
            </a:r>
            <a:r>
              <a:rPr lang="ru-RU" smtClean="0"/>
              <a:t>(четные)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5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Вспомним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946" y="1340768"/>
            <a:ext cx="6468566" cy="124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08920"/>
            <a:ext cx="26289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0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уравнение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1464098" cy="58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440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01282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808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Следствие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5832648" cy="1019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796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уравнение: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95741"/>
            <a:ext cx="1152128" cy="505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0513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№87 (вычислить)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700808"/>
            <a:ext cx="705102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190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51235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1240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3048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0838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53</TotalTime>
  <Words>42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Арифметический корень натуральной степени</vt:lpstr>
      <vt:lpstr>Вспомним</vt:lpstr>
      <vt:lpstr>Решить уравнение</vt:lpstr>
      <vt:lpstr>Определение</vt:lpstr>
      <vt:lpstr>Следствие</vt:lpstr>
      <vt:lpstr>Решить уравнение:</vt:lpstr>
      <vt:lpstr>№87 (вычислить)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Арифметический корень натуральной степени</dc:title>
  <dc:creator>Ольга Данилова</dc:creator>
  <cp:lastModifiedBy>Ольга Данилова</cp:lastModifiedBy>
  <cp:revision>6</cp:revision>
  <dcterms:created xsi:type="dcterms:W3CDTF">2016-10-02T07:47:53Z</dcterms:created>
  <dcterms:modified xsi:type="dcterms:W3CDTF">2017-09-24T17:16:57Z</dcterms:modified>
</cp:coreProperties>
</file>