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0363A-FCD0-495D-A59D-F3E0925C029A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80126-EB8A-4199-AB78-22F84C7A6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80126-EB8A-4199-AB78-22F84C7A668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19B0367-9B3F-48BA-A7C9-15B984AA2CD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AD2177F-C878-4CCE-A1C5-F568F788B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831704"/>
          </a:xfrm>
        </p:spPr>
        <p:txBody>
          <a:bodyPr/>
          <a:lstStyle/>
          <a:p>
            <a:pPr algn="ctr"/>
            <a:r>
              <a:rPr lang="ru-RU" dirty="0" smtClean="0"/>
              <a:t>Американская енотовидная </a:t>
            </a:r>
            <a:br>
              <a:rPr lang="ru-RU" dirty="0" smtClean="0"/>
            </a:br>
            <a:r>
              <a:rPr lang="ru-RU" dirty="0" smtClean="0"/>
              <a:t>кошка</a:t>
            </a:r>
            <a:br>
              <a:rPr lang="ru-RU" dirty="0" smtClean="0"/>
            </a:br>
            <a:r>
              <a:rPr lang="ru-RU" dirty="0" smtClean="0"/>
              <a:t>или просто</a:t>
            </a:r>
            <a:br>
              <a:rPr lang="ru-RU" dirty="0" smtClean="0"/>
            </a:br>
            <a:r>
              <a:rPr lang="ru-RU" sz="6000" dirty="0" err="1" smtClean="0"/>
              <a:t>Мейн-кун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13176"/>
            <a:ext cx="5049348" cy="1080120"/>
          </a:xfrm>
        </p:spPr>
        <p:txBody>
          <a:bodyPr/>
          <a:lstStyle/>
          <a:p>
            <a:pPr algn="l"/>
            <a:r>
              <a:rPr lang="ru-RU" b="1" i="1" dirty="0" smtClean="0"/>
              <a:t>Подготовила ученица 2 «Г» класса</a:t>
            </a:r>
          </a:p>
          <a:p>
            <a:pPr algn="l"/>
            <a:r>
              <a:rPr lang="ru-RU" b="1" i="1" dirty="0" smtClean="0"/>
              <a:t>Чередникова Алиса</a:t>
            </a:r>
            <a:endParaRPr lang="ru-RU" b="1" i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zNdPwUes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9144000" cy="5860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239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История породы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Родина кошек  </a:t>
            </a:r>
            <a:r>
              <a:rPr lang="ru-RU" sz="2000" dirty="0" err="1" smtClean="0"/>
              <a:t>мейн-кун</a:t>
            </a:r>
            <a:r>
              <a:rPr lang="ru-RU" sz="2000" dirty="0" smtClean="0"/>
              <a:t> – северо-западный штат Соединённых  штатов  Америки, который носит название Мэн. Впервые эта порода была представлена на выставке в 1896 году</a:t>
            </a:r>
            <a:endParaRPr lang="ru-RU" sz="2000" dirty="0"/>
          </a:p>
        </p:txBody>
      </p:sp>
      <p:pic>
        <p:nvPicPr>
          <p:cNvPr id="5" name="Рисунок 4" descr="93149841_large_4061448_7387mainec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36912"/>
            <a:ext cx="5760640" cy="357681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/>
              <a:t>Внешний вид породы</a:t>
            </a:r>
            <a:endParaRPr lang="ru-RU" dirty="0"/>
          </a:p>
        </p:txBody>
      </p:sp>
      <p:pic>
        <p:nvPicPr>
          <p:cNvPr id="4" name="Содержимое 3" descr="432e95f8138b99818794e783cb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412776"/>
            <a:ext cx="3484240" cy="2396154"/>
          </a:xfrm>
        </p:spPr>
      </p:pic>
      <p:pic>
        <p:nvPicPr>
          <p:cNvPr id="5" name="Рисунок 4" descr="KhHNqWM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1412776"/>
            <a:ext cx="3456384" cy="2376264"/>
          </a:xfrm>
          <a:prstGeom prst="rect">
            <a:avLst/>
          </a:prstGeom>
        </p:spPr>
      </p:pic>
      <p:pic>
        <p:nvPicPr>
          <p:cNvPr id="6" name="Рисунок 5" descr="0_71b70_6e7edf9b_X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933056"/>
            <a:ext cx="3456384" cy="2282568"/>
          </a:xfrm>
          <a:prstGeom prst="rect">
            <a:avLst/>
          </a:prstGeom>
        </p:spPr>
      </p:pic>
      <p:pic>
        <p:nvPicPr>
          <p:cNvPr id="7" name="Рисунок 6" descr="maine_coon_opisanie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11960" y="3933057"/>
            <a:ext cx="3528392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/>
              <a:t>Описание породы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/>
          </a:bodyPr>
          <a:lstStyle/>
          <a:p>
            <a:r>
              <a:rPr lang="ru-RU" sz="2000" i="1" dirty="0" err="1" smtClean="0"/>
              <a:t>Мейн-кун</a:t>
            </a:r>
            <a:r>
              <a:rPr lang="ru-RU" sz="2000" i="1" dirty="0" smtClean="0"/>
              <a:t>- </a:t>
            </a:r>
            <a:r>
              <a:rPr lang="ru-RU" sz="1800" i="1" dirty="0" smtClean="0"/>
              <a:t>это самая крупная порода среди домашних кошек. Некоторые особи могут достигать 15 килограмм в весе.  У этой породы кошек большая голова, очень длинные уши и хвост и длинная шерсть. </a:t>
            </a:r>
            <a:r>
              <a:rPr lang="ru-RU" sz="1800" dirty="0" smtClean="0"/>
              <a:t> </a:t>
            </a:r>
            <a:r>
              <a:rPr lang="ru-RU" sz="1800" dirty="0" err="1" smtClean="0"/>
              <a:t>Мейн-куны</a:t>
            </a:r>
            <a:r>
              <a:rPr lang="ru-RU" sz="1800" dirty="0" smtClean="0"/>
              <a:t> очень аккуратные, дружелюбные, миролюбивые и покладистые, хотя и имеют грозный вид.</a:t>
            </a:r>
            <a:endParaRPr lang="ru-RU" sz="1800" i="1" dirty="0"/>
          </a:p>
        </p:txBody>
      </p:sp>
      <p:pic>
        <p:nvPicPr>
          <p:cNvPr id="5" name="Рисунок 4" descr="maine-coon-cat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924944"/>
            <a:ext cx="5328592" cy="3548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/>
              <a:t>Размеры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/>
          <a:lstStyle/>
          <a:p>
            <a:r>
              <a:rPr lang="ru-RU" dirty="0" smtClean="0"/>
              <a:t>Чтобы понять, насколько они большие, хочу показать вам несколько снимков:</a:t>
            </a:r>
            <a:endParaRPr lang="ru-RU" dirty="0"/>
          </a:p>
        </p:txBody>
      </p:sp>
      <p:pic>
        <p:nvPicPr>
          <p:cNvPr id="4" name="Рисунок 3" descr="cf9a15a75f80f69a0de4f0f0bd5a7c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060848"/>
            <a:ext cx="7172275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368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8172400" cy="5877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f6ebfa020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8172400" cy="5923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g-gigants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8172400" cy="5976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7560840" cy="5330992"/>
          </a:xfrm>
        </p:spPr>
        <p:txBody>
          <a:bodyPr/>
          <a:lstStyle/>
          <a:p>
            <a:r>
              <a:rPr lang="ru-RU" sz="2800" dirty="0" smtClean="0"/>
              <a:t> Имея такое животное дома, Вы будете получать удовольствие  от общения друг с другом. Но здесь Вас может подстерегать одна опасность:   одного большого </a:t>
            </a:r>
            <a:r>
              <a:rPr lang="ru-RU" sz="2800" dirty="0" err="1" smtClean="0"/>
              <a:t>Мейн-куна</a:t>
            </a:r>
            <a:r>
              <a:rPr lang="ru-RU" sz="2800" dirty="0" smtClean="0"/>
              <a:t> может оказаться  МАЛО….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3707904" y="4005064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79</TotalTime>
  <Words>64</Words>
  <Application>Microsoft Office PowerPoint</Application>
  <PresentationFormat>Экран (4:3)</PresentationFormat>
  <Paragraphs>13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Американская енотовидная  кошка или просто Мейн-кун</vt:lpstr>
      <vt:lpstr>История породы</vt:lpstr>
      <vt:lpstr>Внешний вид породы</vt:lpstr>
      <vt:lpstr>Описание породы</vt:lpstr>
      <vt:lpstr>Размеры</vt:lpstr>
      <vt:lpstr>Слайд 6</vt:lpstr>
      <vt:lpstr>Слайд 7</vt:lpstr>
      <vt:lpstr>Слайд 8</vt:lpstr>
      <vt:lpstr>Заключение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Американская енотовидная  кошка или просто Мэйн-кун</dc:title>
  <dc:creator>Anton</dc:creator>
  <cp:lastModifiedBy>Anton</cp:lastModifiedBy>
  <cp:revision>12</cp:revision>
  <dcterms:created xsi:type="dcterms:W3CDTF">2016-09-25T20:42:08Z</dcterms:created>
  <dcterms:modified xsi:type="dcterms:W3CDTF">2016-09-26T04:47:37Z</dcterms:modified>
</cp:coreProperties>
</file>