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06525A3-008E-449B-8F3F-02BD0E96C0B7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902EE53-D3E2-414E-83D9-E191D137162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423448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Clothes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1368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200800" cy="5112568"/>
          </a:xfrm>
        </p:spPr>
        <p:txBody>
          <a:bodyPr>
            <a:noAutofit/>
          </a:bodyPr>
          <a:lstStyle/>
          <a:p>
            <a:r>
              <a:rPr lang="en-US" dirty="0" smtClean="0"/>
              <a:t>People wear clothes on bodies.</a:t>
            </a:r>
            <a:br>
              <a:rPr lang="en-US" dirty="0" smtClean="0"/>
            </a:br>
            <a:r>
              <a:rPr lang="en-US" dirty="0" smtClean="0"/>
              <a:t>They wear clothes every day</a:t>
            </a:r>
            <a:br>
              <a:rPr lang="en-US" dirty="0" smtClean="0"/>
            </a:br>
            <a:r>
              <a:rPr lang="en-US" dirty="0" smtClean="0"/>
              <a:t>And want their clothes</a:t>
            </a:r>
            <a:br>
              <a:rPr lang="en-US" dirty="0" smtClean="0"/>
            </a:br>
            <a:r>
              <a:rPr lang="en-US" dirty="0" smtClean="0"/>
              <a:t>to be  comfortable, beautiful </a:t>
            </a:r>
            <a:br>
              <a:rPr lang="en-US" dirty="0" smtClean="0"/>
            </a:br>
            <a:r>
              <a:rPr lang="en-US" dirty="0" smtClean="0"/>
              <a:t>and not grey.</a:t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226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260649"/>
            <a:ext cx="6965245" cy="792088"/>
          </a:xfrm>
        </p:spPr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ords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15616" y="1340768"/>
            <a:ext cx="3600400" cy="460851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en-US" dirty="0"/>
              <a:t>a dress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 skirt   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T- shirt 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jacket 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 coat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a  raincoat                                                                                   </a:t>
            </a:r>
            <a:endParaRPr lang="ru-RU" dirty="0"/>
          </a:p>
          <a:p>
            <a:r>
              <a:rPr lang="en-US" dirty="0"/>
              <a:t>shorts       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 trousers           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a  scarf             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shirt                                                                                                              </a:t>
            </a:r>
            <a:r>
              <a:rPr lang="en-US" dirty="0" smtClean="0"/>
              <a:t>                                                                                                      </a:t>
            </a:r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220072" y="1340768"/>
            <a:ext cx="3024336" cy="478539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gloves              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mittens           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cap                 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woolen hat                                                                                   </a:t>
            </a:r>
            <a:endParaRPr lang="ru-RU" dirty="0"/>
          </a:p>
          <a:p>
            <a:r>
              <a:rPr lang="en-US" dirty="0"/>
              <a:t> a  fur </a:t>
            </a:r>
            <a:endParaRPr lang="ru-RU" dirty="0"/>
          </a:p>
          <a:p>
            <a:r>
              <a:rPr lang="en-US" dirty="0"/>
              <a:t> boots                                                        </a:t>
            </a:r>
            <a:endParaRPr lang="ru-RU" dirty="0"/>
          </a:p>
          <a:p>
            <a:r>
              <a:rPr lang="en-US" dirty="0"/>
              <a:t>high  boots</a:t>
            </a:r>
            <a:endParaRPr lang="ru-RU" dirty="0"/>
          </a:p>
          <a:p>
            <a:r>
              <a:rPr lang="en-US" dirty="0"/>
              <a:t> shoes             </a:t>
            </a:r>
            <a:endParaRPr lang="ru-RU" dirty="0"/>
          </a:p>
          <a:p>
            <a:r>
              <a:rPr lang="ru-RU" dirty="0"/>
              <a:t> </a:t>
            </a:r>
            <a:r>
              <a:rPr lang="en-US" dirty="0" smtClean="0"/>
              <a:t>a  sweater                                                                                                      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59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476672"/>
            <a:ext cx="7560840" cy="560263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dirty="0" smtClean="0"/>
              <a:t>-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beautiful new dress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short black skirt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 cap with stripes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-trousers with small pockets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 T-shirt with a picture on it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-jeans with two pockets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789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96752"/>
            <a:ext cx="7200800" cy="475252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1.The </a:t>
            </a:r>
            <a:r>
              <a:rPr lang="en-US" sz="3600" dirty="0"/>
              <a:t>boy is wearing black trousers, a blue jacket with two pockets, a grey shirt, black  </a:t>
            </a:r>
            <a:r>
              <a:rPr lang="en-US" sz="3600" dirty="0" smtClean="0"/>
              <a:t>shoes.</a:t>
            </a:r>
            <a:br>
              <a:rPr lang="en-US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en-US" sz="3600" dirty="0" smtClean="0"/>
              <a:t>2.The </a:t>
            </a:r>
            <a:r>
              <a:rPr lang="en-US" sz="3600" dirty="0"/>
              <a:t>girl is wearing a red skirt with black stripes, a white blouse, red shoes, white tights.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 </a:t>
            </a:r>
            <a:br>
              <a:rPr lang="ru-RU" sz="3600" dirty="0"/>
            </a:br>
            <a:r>
              <a:rPr lang="en-US" sz="3600" dirty="0" smtClean="0"/>
              <a:t>3.The </a:t>
            </a:r>
            <a:r>
              <a:rPr lang="en-US" sz="3600" dirty="0"/>
              <a:t>boy is wearing blue jeans with four pockets, a white T- shirt, a blue cap, white  trainers.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en-US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100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5976664" cy="11385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National clothes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6" name="Picture 2" descr="C:\Users\Custom\Documents\одежда 4 класс\Нац костюмы к уроку 6 кл\бур костю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266429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ustom\Documents\одежда 4 класс\Нац костюмы к уроку 6 кл\русск кост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3024336" cy="405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ustom\Documents\одежда 4 класс\Нац костюмы к уроку 6 кл\шотл костюм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302433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026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Buryat</a:t>
            </a:r>
            <a:r>
              <a:rPr lang="en-US" dirty="0" smtClean="0"/>
              <a:t>  national clothes</a:t>
            </a:r>
            <a:endParaRPr lang="ru-RU" dirty="0"/>
          </a:p>
        </p:txBody>
      </p:sp>
      <p:pic>
        <p:nvPicPr>
          <p:cNvPr id="2050" name="Picture 2" descr="C:\Users\Custom\Documents\одежда 4 класс\Нац костюмы к уроку 6 кл\бур костю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40768"/>
            <a:ext cx="403244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630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Russian national clothes</a:t>
            </a:r>
            <a:endParaRPr lang="ru-RU" dirty="0"/>
          </a:p>
        </p:txBody>
      </p:sp>
      <p:pic>
        <p:nvPicPr>
          <p:cNvPr id="3074" name="Picture 2" descr="C:\Users\Custom\Documents\одежда 4 класс\Нац костюмы к уроку 6 кл\русск кос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475252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208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Scottish national clothes</a:t>
            </a:r>
            <a:endParaRPr lang="ru-RU" dirty="0"/>
          </a:p>
        </p:txBody>
      </p:sp>
      <p:pic>
        <p:nvPicPr>
          <p:cNvPr id="4098" name="Picture 2" descr="C:\Users\Custom\Documents\одежда 4 класс\Нац костюмы к уроку 6 кл\шотл ко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45365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Custom\Documents\одежда 4 класс\Нац костюмы к уроку 6 кл\шотл жен костю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0963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201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</TotalTime>
  <Words>92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Clothes</vt:lpstr>
      <vt:lpstr>People wear clothes on bodies. They wear clothes every day And want their clothes to be  comfortable, beautiful  and not grey. </vt:lpstr>
      <vt:lpstr>Words</vt:lpstr>
      <vt:lpstr>-a beautiful new dress -a short black skirt -a cap with stripes -trousers with small pockets -a T-shirt with a picture on it -jeans with two pockets</vt:lpstr>
      <vt:lpstr>1.The boy is wearing black trousers, a blue jacket with two pockets, a grey shirt, black  shoes.  2.The girl is wearing a red skirt with black stripes, a white blouse, red shoes, white tights.   3.The boy is wearing blue jeans with four pockets, a white T- shirt, a blue cap, white  trainers.  </vt:lpstr>
      <vt:lpstr>National clothes </vt:lpstr>
      <vt:lpstr>The Buryat  national clothes</vt:lpstr>
      <vt:lpstr>The Russian national clothes</vt:lpstr>
      <vt:lpstr>The Scottish national clothes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Clothes</dc:title>
  <dc:creator>Custom</dc:creator>
  <cp:lastModifiedBy>Custom</cp:lastModifiedBy>
  <cp:revision>4</cp:revision>
  <dcterms:created xsi:type="dcterms:W3CDTF">2017-04-23T22:12:29Z</dcterms:created>
  <dcterms:modified xsi:type="dcterms:W3CDTF">2017-04-23T22:48:43Z</dcterms:modified>
</cp:coreProperties>
</file>