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FC8B-308B-4DD2-A432-7FF778E6C51B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19342-93C2-46B8-AD1B-A0DBED331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613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FC8B-308B-4DD2-A432-7FF778E6C51B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19342-93C2-46B8-AD1B-A0DBED331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317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FC8B-308B-4DD2-A432-7FF778E6C51B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19342-93C2-46B8-AD1B-A0DBED331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748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FC8B-308B-4DD2-A432-7FF778E6C51B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19342-93C2-46B8-AD1B-A0DBED331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596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FC8B-308B-4DD2-A432-7FF778E6C51B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19342-93C2-46B8-AD1B-A0DBED331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86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FC8B-308B-4DD2-A432-7FF778E6C51B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19342-93C2-46B8-AD1B-A0DBED331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240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FC8B-308B-4DD2-A432-7FF778E6C51B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19342-93C2-46B8-AD1B-A0DBED331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819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FC8B-308B-4DD2-A432-7FF778E6C51B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19342-93C2-46B8-AD1B-A0DBED331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FC8B-308B-4DD2-A432-7FF778E6C51B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19342-93C2-46B8-AD1B-A0DBED331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826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FC8B-308B-4DD2-A432-7FF778E6C51B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19342-93C2-46B8-AD1B-A0DBED331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156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FC8B-308B-4DD2-A432-7FF778E6C51B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19342-93C2-46B8-AD1B-A0DBED331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341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CFC8B-308B-4DD2-A432-7FF778E6C51B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19342-93C2-46B8-AD1B-A0DBED331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979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58847" y="1196752"/>
            <a:ext cx="9185408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8800" b="0" cap="none" spc="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ДЕРЕВЬЯ</a:t>
            </a:r>
          </a:p>
          <a:p>
            <a:pPr algn="ctr"/>
            <a:r>
              <a:rPr lang="ru-RU" sz="88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 НЕОБЫЧНЫМИ НАЗВАНИЯМИ</a:t>
            </a:r>
            <a:endParaRPr lang="ru-RU" sz="8800" b="0" cap="none" spc="0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3739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деревья\хлебное дерево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602"/>
            <a:ext cx="9144000" cy="684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71635" y="76654"/>
            <a:ext cx="5376793" cy="92333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ХЛЕБНОЕ ДЕРЕВО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Picture 2" descr="G:\деревья\плод хлебного дерева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77072"/>
            <a:ext cx="4172758" cy="278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607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G:\деревья\колбасное дерево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863512" y="-10853738"/>
            <a:ext cx="4394665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деревья\колбасное дерево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91680" y="67381"/>
            <a:ext cx="6223948" cy="92333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КОЛБАСНОЕ ДЕРЕВО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54" name="Picture 6" descr="G:\деревья\плоды колбасное дерево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5810" y="2996423"/>
            <a:ext cx="2896183" cy="3861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334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G:\деревья\конфетное дерево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68960"/>
            <a:ext cx="6300192" cy="3789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G:\деревья\конфетное дерево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0"/>
            <a:ext cx="622818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620688"/>
            <a:ext cx="3816622" cy="92333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КОНФЕТНОЕ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89458" y="4501814"/>
            <a:ext cx="2499403" cy="92333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ДЕРЕВО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6897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деревья\земляничное дерево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00811" y="260648"/>
            <a:ext cx="7210628" cy="92333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ЗЕМЛЯНИЧНОЕ ДЕРЕВО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3585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деревья\клубничное дерев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5" y="0"/>
            <a:ext cx="91111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62363" y="5911670"/>
            <a:ext cx="6681637" cy="92333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КЛУБНИЧНОЕ ДЕРЕВО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4130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деревья\молочное дерево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63688" y="0"/>
            <a:ext cx="6178102" cy="92333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МОЛОЧНОЕ ДЕРЕВО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58359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3">
      <a:dk1>
        <a:sysClr val="windowText" lastClr="000000"/>
      </a:dk1>
      <a:lt1>
        <a:sysClr val="window" lastClr="FFFFFF"/>
      </a:lt1>
      <a:dk2>
        <a:srgbClr val="283138"/>
      </a:dk2>
      <a:lt2>
        <a:srgbClr val="33CC33"/>
      </a:lt2>
      <a:accent1>
        <a:srgbClr val="92D050"/>
      </a:accent1>
      <a:accent2>
        <a:srgbClr val="33CC33"/>
      </a:accent2>
      <a:accent3>
        <a:srgbClr val="80716A"/>
      </a:accent3>
      <a:accent4>
        <a:srgbClr val="99FF33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16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Калашникова</dc:creator>
  <cp:lastModifiedBy>Светлана Калашникова</cp:lastModifiedBy>
  <cp:revision>3</cp:revision>
  <dcterms:created xsi:type="dcterms:W3CDTF">2017-06-01T14:39:19Z</dcterms:created>
  <dcterms:modified xsi:type="dcterms:W3CDTF">2017-09-24T04:37:12Z</dcterms:modified>
</cp:coreProperties>
</file>