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74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8D761-0951-4784-A3EE-7FB2B0317960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B6E6D-F201-4990-839A-6B801D086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60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8D761-0951-4784-A3EE-7FB2B0317960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B6E6D-F201-4990-839A-6B801D086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264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7298D761-0951-4784-A3EE-7FB2B0317960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610B6E6D-F201-4990-839A-6B801D086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966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8D761-0951-4784-A3EE-7FB2B0317960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B6E6D-F201-4990-839A-6B801D086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641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98D761-0951-4784-A3EE-7FB2B0317960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10B6E6D-F201-4990-839A-6B801D086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6420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8D761-0951-4784-A3EE-7FB2B0317960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B6E6D-F201-4990-839A-6B801D086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919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8D761-0951-4784-A3EE-7FB2B0317960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B6E6D-F201-4990-839A-6B801D086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737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8D761-0951-4784-A3EE-7FB2B0317960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B6E6D-F201-4990-839A-6B801D086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802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8D761-0951-4784-A3EE-7FB2B0317960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B6E6D-F201-4990-839A-6B801D086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886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8D761-0951-4784-A3EE-7FB2B0317960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B6E6D-F201-4990-839A-6B801D086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413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8D761-0951-4784-A3EE-7FB2B0317960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B6E6D-F201-4990-839A-6B801D086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814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7298D761-0951-4784-A3EE-7FB2B0317960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610B6E6D-F201-4990-839A-6B801D086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055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442E83-F15C-45BB-9D36-4928F70BE3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Экстремальные ситуации на дорогах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4F51378-2EDF-41AE-8496-5F0CCF9E85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КГБОУ «</a:t>
            </a:r>
            <a:r>
              <a:rPr lang="ru-RU" sz="3200" dirty="0" err="1"/>
              <a:t>Ачинская</a:t>
            </a:r>
            <a:r>
              <a:rPr lang="ru-RU" sz="3200" dirty="0"/>
              <a:t> школа №3» 3Б класс </a:t>
            </a:r>
          </a:p>
        </p:txBody>
      </p:sp>
    </p:spTree>
    <p:extLst>
      <p:ext uri="{BB962C8B-B14F-4D97-AF65-F5344CB8AC3E}">
        <p14:creationId xmlns:p14="http://schemas.microsoft.com/office/powerpoint/2010/main" val="2444675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247FAE-752A-43B8-B5C4-95E76848B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Отгадай знак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C7DD363-628F-44F5-8EFD-A89B169CDD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769" y="2011363"/>
            <a:ext cx="4206875" cy="4206875"/>
          </a:xfrm>
        </p:spPr>
      </p:pic>
    </p:spTree>
    <p:extLst>
      <p:ext uri="{BB962C8B-B14F-4D97-AF65-F5344CB8AC3E}">
        <p14:creationId xmlns:p14="http://schemas.microsoft.com/office/powerpoint/2010/main" val="1106736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F11770-157F-495B-B87D-5F35C766D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Отгадай знак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A99C750-4938-41FC-85CB-2B095528D5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9191" y="2011363"/>
            <a:ext cx="4712031" cy="4206875"/>
          </a:xfrm>
        </p:spPr>
      </p:pic>
    </p:spTree>
    <p:extLst>
      <p:ext uri="{BB962C8B-B14F-4D97-AF65-F5344CB8AC3E}">
        <p14:creationId xmlns:p14="http://schemas.microsoft.com/office/powerpoint/2010/main" val="4245982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28B23C-F482-4208-B3FB-B81E8F8D7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Отгадай знак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D41169D-10EB-4324-A145-68C74630D8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769" y="2011363"/>
            <a:ext cx="4206875" cy="4206875"/>
          </a:xfrm>
        </p:spPr>
      </p:pic>
    </p:spTree>
    <p:extLst>
      <p:ext uri="{BB962C8B-B14F-4D97-AF65-F5344CB8AC3E}">
        <p14:creationId xmlns:p14="http://schemas.microsoft.com/office/powerpoint/2010/main" val="1403024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FEC8CC-8094-459D-BB38-7241C112E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Отгадай знак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3079CB6-CB03-46A3-9291-07C41A322F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344" y="2166938"/>
            <a:ext cx="3895725" cy="3895725"/>
          </a:xfrm>
        </p:spPr>
      </p:pic>
    </p:spTree>
    <p:extLst>
      <p:ext uri="{BB962C8B-B14F-4D97-AF65-F5344CB8AC3E}">
        <p14:creationId xmlns:p14="http://schemas.microsoft.com/office/powerpoint/2010/main" val="20935934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4A2209-6FE9-4841-9BF1-2434B846C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Отгадай знак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A5662EB-8210-4670-9285-5CEDCD2D13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769" y="2011363"/>
            <a:ext cx="4206875" cy="4206875"/>
          </a:xfrm>
        </p:spPr>
      </p:pic>
    </p:spTree>
    <p:extLst>
      <p:ext uri="{BB962C8B-B14F-4D97-AF65-F5344CB8AC3E}">
        <p14:creationId xmlns:p14="http://schemas.microsoft.com/office/powerpoint/2010/main" val="2338970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9FAF70-C1B7-48C8-B8B9-66C58AD9E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Отгадай знак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B5C6B22-43E0-46E7-B464-C2987E2AE4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206" y="2209800"/>
            <a:ext cx="3810000" cy="3810000"/>
          </a:xfrm>
        </p:spPr>
      </p:pic>
    </p:spTree>
    <p:extLst>
      <p:ext uri="{BB962C8B-B14F-4D97-AF65-F5344CB8AC3E}">
        <p14:creationId xmlns:p14="http://schemas.microsoft.com/office/powerpoint/2010/main" val="15752754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4EE764-AA97-47FC-A3E4-47211AE24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Отгадай знак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8CB39EF-B523-4DDB-BE3B-4F116417B8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769" y="2011363"/>
            <a:ext cx="4206875" cy="4206875"/>
          </a:xfrm>
        </p:spPr>
      </p:pic>
    </p:spTree>
    <p:extLst>
      <p:ext uri="{BB962C8B-B14F-4D97-AF65-F5344CB8AC3E}">
        <p14:creationId xmlns:p14="http://schemas.microsoft.com/office/powerpoint/2010/main" val="34068635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5EF846-5087-47F0-81E2-2BFDF9B55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Отгадай знак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8A0C15A-8EF9-43B0-9484-6BEC567FF0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050" y="2011363"/>
            <a:ext cx="6310312" cy="4206875"/>
          </a:xfrm>
        </p:spPr>
      </p:pic>
    </p:spTree>
    <p:extLst>
      <p:ext uri="{BB962C8B-B14F-4D97-AF65-F5344CB8AC3E}">
        <p14:creationId xmlns:p14="http://schemas.microsoft.com/office/powerpoint/2010/main" val="29975152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E7EFD9-7917-4982-A5AD-446E49992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Удачной дороги вам, ребята!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613CAC4-80F6-439D-954F-ACF56D5D4B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440" y="1792937"/>
            <a:ext cx="6485206" cy="4832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654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4C4C16-D9F7-42EB-B0C6-8CB964A41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Подумай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4671CCA-3A3D-443A-A65E-85CF2C7D020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913" y="1792936"/>
            <a:ext cx="4754562" cy="4861082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A74AB580-70FE-467F-8419-E82F55FEE66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938" y="1775791"/>
            <a:ext cx="4754562" cy="4878227"/>
          </a:xfrm>
        </p:spPr>
      </p:pic>
    </p:spTree>
    <p:extLst>
      <p:ext uri="{BB962C8B-B14F-4D97-AF65-F5344CB8AC3E}">
        <p14:creationId xmlns:p14="http://schemas.microsoft.com/office/powerpoint/2010/main" val="1850192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8252C1-1514-4D28-B17B-89A66B776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подумай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A005686-A022-4C22-8211-DCBA5E0545B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50" y="2323915"/>
            <a:ext cx="4590288" cy="3581770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25E32318-CB1C-47C1-AA30-7F5D75E0238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938" y="2323915"/>
            <a:ext cx="4754562" cy="3581770"/>
          </a:xfrm>
        </p:spPr>
      </p:pic>
    </p:spTree>
    <p:extLst>
      <p:ext uri="{BB962C8B-B14F-4D97-AF65-F5344CB8AC3E}">
        <p14:creationId xmlns:p14="http://schemas.microsoft.com/office/powerpoint/2010/main" val="3694494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96CB64-ECB3-4187-B3A7-AC488B4A5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подумай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197AA40-F91A-4D94-B357-F634B66D905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913" y="2011680"/>
            <a:ext cx="4754562" cy="4206240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E5CD68A9-DE49-4360-862D-54DD8797F17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938" y="2011680"/>
            <a:ext cx="4754562" cy="4206240"/>
          </a:xfrm>
        </p:spPr>
      </p:pic>
    </p:spTree>
    <p:extLst>
      <p:ext uri="{BB962C8B-B14F-4D97-AF65-F5344CB8AC3E}">
        <p14:creationId xmlns:p14="http://schemas.microsoft.com/office/powerpoint/2010/main" val="1742395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A0D0B6-2658-4ED7-B75F-E2D643DF3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подумай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B2DFF06-B5DD-4459-8FDF-F3A826C7FD9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913" y="2331840"/>
            <a:ext cx="4754562" cy="356592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B46C8BE3-F936-41B2-AFAE-EA7E4F2279B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938" y="2331840"/>
            <a:ext cx="4754562" cy="3565921"/>
          </a:xfrm>
        </p:spPr>
      </p:pic>
    </p:spTree>
    <p:extLst>
      <p:ext uri="{BB962C8B-B14F-4D97-AF65-F5344CB8AC3E}">
        <p14:creationId xmlns:p14="http://schemas.microsoft.com/office/powerpoint/2010/main" val="3707115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D6B4C2-78E4-49E3-912B-B86A74A6C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подумай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DFDB5BD-AD84-404D-9F64-E8BF91799AF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09" y="2011680"/>
            <a:ext cx="4698609" cy="371387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3076EE07-30F0-45F3-B8BC-F9E1A6A1A58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516" y="2085654"/>
            <a:ext cx="4754562" cy="3565921"/>
          </a:xfrm>
        </p:spPr>
      </p:pic>
    </p:spTree>
    <p:extLst>
      <p:ext uri="{BB962C8B-B14F-4D97-AF65-F5344CB8AC3E}">
        <p14:creationId xmlns:p14="http://schemas.microsoft.com/office/powerpoint/2010/main" val="1242255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0BAD0C-C2E5-4876-8AA0-2647D714A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подумай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86AEB2C-8555-4860-AADC-4707C2CC7D3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913" y="2011680"/>
            <a:ext cx="4754562" cy="3995225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AA76F38E-5EE4-49B5-AE93-60331735F34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938" y="2011680"/>
            <a:ext cx="4754562" cy="3995225"/>
          </a:xfrm>
        </p:spPr>
      </p:pic>
    </p:spTree>
    <p:extLst>
      <p:ext uri="{BB962C8B-B14F-4D97-AF65-F5344CB8AC3E}">
        <p14:creationId xmlns:p14="http://schemas.microsoft.com/office/powerpoint/2010/main" val="3754776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F4EA0D-B519-4608-AED4-5FAC21C3B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подумай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D011250-9E67-4211-9EF6-9B70AD59FC3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913" y="2124222"/>
            <a:ext cx="4754562" cy="395302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6AB6CF86-3031-4F51-96F1-98C3566E5A8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938" y="2124222"/>
            <a:ext cx="4754562" cy="3953021"/>
          </a:xfrm>
        </p:spPr>
      </p:pic>
    </p:spTree>
    <p:extLst>
      <p:ext uri="{BB962C8B-B14F-4D97-AF65-F5344CB8AC3E}">
        <p14:creationId xmlns:p14="http://schemas.microsoft.com/office/powerpoint/2010/main" val="2221387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68CAB6-9F87-4192-9704-715C62A91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подумай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3CCF1B7-AE7B-4CBF-909E-3C24BC31820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912" y="2011680"/>
            <a:ext cx="4900466" cy="388608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98D4FEB8-29AE-4FBF-BD11-CA5185169EE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938" y="2011679"/>
            <a:ext cx="4754562" cy="3886081"/>
          </a:xfrm>
        </p:spPr>
      </p:pic>
    </p:spTree>
    <p:extLst>
      <p:ext uri="{BB962C8B-B14F-4D97-AF65-F5344CB8AC3E}">
        <p14:creationId xmlns:p14="http://schemas.microsoft.com/office/powerpoint/2010/main" val="13379693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каймление">
  <a:themeElements>
    <a:clrScheme name="Окаймление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Окаймление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каймлени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TM03090430[[fn=Окаймление]]</Template>
  <TotalTime>18</TotalTime>
  <Words>43</Words>
  <Application>Microsoft Office PowerPoint</Application>
  <PresentationFormat>Широкоэкранный</PresentationFormat>
  <Paragraphs>19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Corbel</vt:lpstr>
      <vt:lpstr>Wingdings</vt:lpstr>
      <vt:lpstr>Окаймление</vt:lpstr>
      <vt:lpstr>Экстремальные ситуации на дорогах</vt:lpstr>
      <vt:lpstr>Подумай</vt:lpstr>
      <vt:lpstr>подумай</vt:lpstr>
      <vt:lpstr>подумай</vt:lpstr>
      <vt:lpstr>подумай</vt:lpstr>
      <vt:lpstr>подумай</vt:lpstr>
      <vt:lpstr>подумай</vt:lpstr>
      <vt:lpstr>подумай</vt:lpstr>
      <vt:lpstr>подумай</vt:lpstr>
      <vt:lpstr>Отгадай знак</vt:lpstr>
      <vt:lpstr>Отгадай знак</vt:lpstr>
      <vt:lpstr>Отгадай знак</vt:lpstr>
      <vt:lpstr>Отгадай знак</vt:lpstr>
      <vt:lpstr>Отгадай знак</vt:lpstr>
      <vt:lpstr>Отгадай знак</vt:lpstr>
      <vt:lpstr>Отгадай знак</vt:lpstr>
      <vt:lpstr>Отгадай знак</vt:lpstr>
      <vt:lpstr>Удачной дороги вам, ребята!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Экстремальные ситуации на дорогах</dc:title>
  <dc:creator>Лена</dc:creator>
  <cp:lastModifiedBy>Лена</cp:lastModifiedBy>
  <cp:revision>6</cp:revision>
  <dcterms:created xsi:type="dcterms:W3CDTF">2017-09-24T07:50:35Z</dcterms:created>
  <dcterms:modified xsi:type="dcterms:W3CDTF">2017-09-24T11:58:34Z</dcterms:modified>
</cp:coreProperties>
</file>