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EFE2C4-1444-4379-BC84-F8EB4D888522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1E0EDC-331C-4E12-AA61-E8E96C2B69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se-dla-detej.portal-mega.ru/2-002.gif" TargetMode="External"/><Relationship Id="rId2" Type="http://schemas.openxmlformats.org/officeDocument/2006/relationships/hyperlink" Target="http://ams-soft.com/help.php?atscb=hbetbcza/pic779394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7" y="2780928"/>
            <a:ext cx="7550224" cy="27342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3800" dirty="0" smtClean="0">
                <a:solidFill>
                  <a:srgbClr val="00B0F0"/>
                </a:solidFill>
              </a:rPr>
              <a:t>Ребусы</a:t>
            </a:r>
            <a:endParaRPr lang="ru-RU" sz="13800" dirty="0">
              <a:solidFill>
                <a:srgbClr val="00B0F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sz="quarter" idx="13"/>
          </p:nvPr>
        </p:nvSpPr>
        <p:spPr>
          <a:xfrm>
            <a:off x="1115616" y="476672"/>
            <a:ext cx="6400800" cy="165618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>
                <a:latin typeface="Cambria" pitchFamily="18" charset="0"/>
              </a:rPr>
              <a:t> </a:t>
            </a: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36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ученик</a:t>
            </a:r>
            <a:endParaRPr lang="ru-RU" dirty="0"/>
          </a:p>
        </p:txBody>
      </p:sp>
      <p:pic>
        <p:nvPicPr>
          <p:cNvPr id="1026" name="Picture 2" descr="http://4.bp.blogspot.com/-J0b37AgnEX0/UZLkXGzJ8CI/AAAAAAAAIOg/pFb76eZqjyY/s1600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6382680" cy="25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35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632848" cy="471370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  <a:hlinkClick r:id="rId2"/>
              </a:rPr>
              <a:t>Источники:</a:t>
            </a:r>
          </a:p>
          <a:p>
            <a:r>
              <a:rPr lang="ru-RU" dirty="0"/>
              <a:t>Хомяк. http://overgraph.ru/images/926261_rebusy-dlya-detei-s-bukvami.jpg</a:t>
            </a:r>
          </a:p>
          <a:p>
            <a:pPr lvl="0"/>
            <a:r>
              <a:rPr lang="ru-RU" dirty="0" smtClean="0"/>
              <a:t>Обложка</a:t>
            </a:r>
            <a:r>
              <a:rPr lang="ru-RU" dirty="0"/>
              <a:t>. https://ds02.infourok.ru/uploads/ex/08b2/0002db59-a484b81f/hello_html_5496dd3c.jpg</a:t>
            </a:r>
          </a:p>
          <a:p>
            <a:pPr lvl="0"/>
            <a:r>
              <a:rPr lang="ru-RU" dirty="0"/>
              <a:t>Стриж  </a:t>
            </a:r>
            <a:r>
              <a:rPr lang="ru-RU" u="sng" dirty="0">
                <a:hlinkClick r:id="rId3"/>
              </a:rPr>
              <a:t>http://vse-dla-detej.portal-mega.ru/2-002.gif</a:t>
            </a:r>
            <a:endParaRPr lang="ru-RU" dirty="0"/>
          </a:p>
          <a:p>
            <a:pPr lvl="0"/>
            <a:r>
              <a:rPr lang="ru-RU" dirty="0"/>
              <a:t>Подвал. http://school-728.ucoz.ru/rebus/1.jpg</a:t>
            </a:r>
          </a:p>
          <a:p>
            <a:pPr lvl="0"/>
            <a:r>
              <a:rPr lang="ru-RU" dirty="0" err="1"/>
              <a:t>Берёза.https</a:t>
            </a:r>
            <a:r>
              <a:rPr lang="ru-RU" dirty="0"/>
              <a:t>://fs00.infourok.ru/</a:t>
            </a:r>
            <a:r>
              <a:rPr lang="ru-RU" dirty="0" err="1"/>
              <a:t>images</a:t>
            </a:r>
            <a:r>
              <a:rPr lang="ru-RU" dirty="0"/>
              <a:t>/</a:t>
            </a:r>
            <a:r>
              <a:rPr lang="ru-RU" dirty="0" err="1"/>
              <a:t>doc</a:t>
            </a:r>
            <a:r>
              <a:rPr lang="ru-RU" dirty="0"/>
              <a:t>/106/125593/hello_html_m743e6ac2.jpg</a:t>
            </a:r>
          </a:p>
          <a:p>
            <a:pPr lvl="0"/>
            <a:r>
              <a:rPr lang="ru-RU" dirty="0"/>
              <a:t>Лом. https://ds02.infourok.ru/uploads/ex/08b2/0002db59-a484b81f/hello_html_5496dd3c.jpg</a:t>
            </a:r>
          </a:p>
          <a:p>
            <a:pPr lvl="0"/>
            <a:r>
              <a:rPr lang="ru-RU" dirty="0"/>
              <a:t>Абрикос </a:t>
            </a:r>
            <a:r>
              <a:rPr lang="en-US" dirty="0"/>
              <a:t>.razvitiedetei.info/</a:t>
            </a:r>
            <a:r>
              <a:rPr lang="en-US" dirty="0" err="1"/>
              <a:t>wp</a:t>
            </a:r>
            <a:r>
              <a:rPr lang="en-US" dirty="0"/>
              <a:t>-content/uploads/2014/11/rebusi-dly-detei-7-8-9-let-2.jpg</a:t>
            </a:r>
            <a:endParaRPr lang="ru-RU" dirty="0"/>
          </a:p>
          <a:p>
            <a:pPr lvl="0"/>
            <a:r>
              <a:rPr lang="ru-RU" dirty="0"/>
              <a:t>Вилка. http://detki.today/rebusyi-v-kartinkah-s-otvetami-dlya-detey-6-7-let.html</a:t>
            </a:r>
          </a:p>
          <a:p>
            <a:pPr lvl="0"/>
            <a:r>
              <a:rPr lang="ru-RU" dirty="0" err="1"/>
              <a:t>Ученик.http</a:t>
            </a:r>
            <a:r>
              <a:rPr lang="ru-RU" dirty="0"/>
              <a:t>://</a:t>
            </a:r>
            <a:r>
              <a:rPr lang="ru-RU" dirty="0" smtClean="0"/>
              <a:t>4.bp.blogspot.com/J0b37AgnEX0/UZLkXGzJ8CI/</a:t>
            </a:r>
            <a:r>
              <a:rPr lang="ru-RU" dirty="0" err="1" smtClean="0"/>
              <a:t>AAAAAAAAIOg</a:t>
            </a:r>
            <a:r>
              <a:rPr lang="ru-RU" smtClean="0"/>
              <a:t>/pFb76eZqjyY/s1600/2.jpg</a:t>
            </a:r>
            <a:r>
              <a:rPr lang="ru-RU" dirty="0"/>
              <a:t> </a:t>
            </a:r>
          </a:p>
          <a:p>
            <a:pPr marL="45720" indent="0">
              <a:buNone/>
            </a:pPr>
            <a:endParaRPr lang="ru-RU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719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хомяк</a:t>
            </a:r>
            <a:endParaRPr lang="ru-RU" dirty="0"/>
          </a:p>
        </p:txBody>
      </p:sp>
      <p:pic>
        <p:nvPicPr>
          <p:cNvPr id="3074" name="Picture 2" descr="http://overgraph.ru/images/926261_rebusy-dlya-detei-s-bukva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09600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70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обложка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681256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о</a:t>
            </a:r>
            <a:r>
              <a:rPr lang="ru-RU" dirty="0" smtClean="0"/>
              <a:t>бложка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16" y="1628800"/>
            <a:ext cx="8665855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50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стриж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17079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70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649578" cy="352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157192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берёза</a:t>
            </a:r>
            <a:endParaRPr lang="ru-RU" dirty="0"/>
          </a:p>
        </p:txBody>
      </p:sp>
      <p:sp>
        <p:nvSpPr>
          <p:cNvPr id="3" name="AutoShape 2" descr="https://fs00.infourok.ru/images/doc/106/125593/hello_html_m743e6ac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340768"/>
            <a:ext cx="7020780" cy="304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55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229200"/>
            <a:ext cx="6512511" cy="1080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лом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776864" cy="516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70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inder1.net/images_zagadki/7_8let/abric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6942"/>
            <a:ext cx="6552728" cy="334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абрикос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2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вилка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599263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06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124</TotalTime>
  <Words>52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Cambria</vt:lpstr>
      <vt:lpstr>Georgia</vt:lpstr>
      <vt:lpstr>Times New Roman</vt:lpstr>
      <vt:lpstr>Trebuchet MS</vt:lpstr>
      <vt:lpstr>Воздушный поток</vt:lpstr>
      <vt:lpstr>Ребусы</vt:lpstr>
      <vt:lpstr>Презентация PowerPoint</vt:lpstr>
      <vt:lpstr>обложка</vt:lpstr>
      <vt:lpstr>стриж</vt:lpstr>
      <vt:lpstr>подвал</vt:lpstr>
      <vt:lpstr>берёза</vt:lpstr>
      <vt:lpstr>лом</vt:lpstr>
      <vt:lpstr>абрикос</vt:lpstr>
      <vt:lpstr>вилка</vt:lpstr>
      <vt:lpstr>ученик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uchenik</cp:lastModifiedBy>
  <cp:revision>13</cp:revision>
  <dcterms:created xsi:type="dcterms:W3CDTF">2015-12-07T16:29:41Z</dcterms:created>
  <dcterms:modified xsi:type="dcterms:W3CDTF">2017-09-24T20:39:57Z</dcterms:modified>
</cp:coreProperties>
</file>