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72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338ED-B356-43F9-BEF7-4D3802802319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B9EC8-9559-421A-92FD-799A04F64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338ED-B356-43F9-BEF7-4D3802802319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B9EC8-9559-421A-92FD-799A04F64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338ED-B356-43F9-BEF7-4D3802802319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B9EC8-9559-421A-92FD-799A04F64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338ED-B356-43F9-BEF7-4D3802802319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B9EC8-9559-421A-92FD-799A04F64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338ED-B356-43F9-BEF7-4D3802802319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B9EC8-9559-421A-92FD-799A04F64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338ED-B356-43F9-BEF7-4D3802802319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B9EC8-9559-421A-92FD-799A04F64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338ED-B356-43F9-BEF7-4D3802802319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B9EC8-9559-421A-92FD-799A04F64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338ED-B356-43F9-BEF7-4D3802802319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B9EC8-9559-421A-92FD-799A04F64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338ED-B356-43F9-BEF7-4D3802802319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B9EC8-9559-421A-92FD-799A04F64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338ED-B356-43F9-BEF7-4D3802802319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B9EC8-9559-421A-92FD-799A04F64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338ED-B356-43F9-BEF7-4D3802802319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B9EC8-9559-421A-92FD-799A04F64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2338ED-B356-43F9-BEF7-4D3802802319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B9EC8-9559-421A-92FD-799A04F64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gif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Краски Земли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5976" y="5157192"/>
            <a:ext cx="4330824" cy="144016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Презентацию составила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Шелагина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Елена Викторовна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МБОУ СОШ № 2 имени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В.В.Дагаева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Город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Лосино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- Петровский</a:t>
            </a:r>
            <a:endParaRPr lang="ru-RU" dirty="0"/>
          </a:p>
        </p:txBody>
      </p:sp>
      <p:pic>
        <p:nvPicPr>
          <p:cNvPr id="5" name="Содержимое 4" descr="http://wallsensations.com/wp-content/uploads/2017/06/kidsrooms0844.jpg"/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24744"/>
            <a:ext cx="9144000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БЕЛЫЙ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Что ты делаешь, зима?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Кистью я белю дома,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белоснежные наряды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Землю одевать я рада!</a:t>
            </a:r>
          </a:p>
          <a:p>
            <a:endParaRPr lang="ru-RU" dirty="0"/>
          </a:p>
        </p:txBody>
      </p:sp>
      <p:pic>
        <p:nvPicPr>
          <p:cNvPr id="8" name="Рисунок 7" descr="http://mtdata.ru/u30/photo0E13/20497109908-0/original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484784"/>
            <a:ext cx="3816424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251520" y="1124744"/>
            <a:ext cx="4320480" cy="547260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ЧЁРНЫЙ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деткам темнота приходит,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Этот цвет с собой приводит.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Носит Фея-темнота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Ночью этот цвет всегда.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ttp://www.stihi.ru/pics/2012/03/24/8585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1268760"/>
            <a:ext cx="4752528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КОРИЧНЕВЫЙ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Любят дети этот цвет,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Слаще сладких он конфет.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шоколаде  проживает,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Грусти и забот не знает.</a:t>
            </a:r>
          </a:p>
          <a:p>
            <a:endParaRPr lang="ru-RU" dirty="0"/>
          </a:p>
        </p:txBody>
      </p:sp>
      <p:pic>
        <p:nvPicPr>
          <p:cNvPr id="5" name="Содержимое 4" descr="http://afl-online.ru/img/shokolad-tema-dlya-prezentatsii.jpg"/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196752"/>
            <a:ext cx="4320480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СИРЕНЕВЫЙ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Этот цвет в саду родился,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куст сирени  превратился!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Дарит пышный нам букет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Этот ароматный цвет.</a:t>
            </a:r>
          </a:p>
          <a:p>
            <a:endParaRPr lang="ru-RU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153407" flipH="1" flipV="1">
            <a:off x="1914541" y="4913830"/>
            <a:ext cx="2000970" cy="2067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4" descr="https://i01.fotocdn.net/s20/3/tlog_box/1411/1411981.jpg"/>
          <p:cNvPicPr>
            <a:picLocks noGrp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1412776"/>
            <a:ext cx="4680520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80243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Презентация составлена на основе материала из книги «Мудрая математика», авторы А.Лопатина,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М.Скребцова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КРАСНЫЙ, АЛЫЙ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 flipH="1">
            <a:off x="4716016" y="1600200"/>
            <a:ext cx="4104456" cy="4525963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Подарил мне этот цвет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Маков огненный букет-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Просто так, без Дня рождения,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 улучшить настроение.</a:t>
            </a:r>
          </a:p>
          <a:p>
            <a:endParaRPr lang="ru-RU" dirty="0"/>
          </a:p>
        </p:txBody>
      </p:sp>
      <p:pic>
        <p:nvPicPr>
          <p:cNvPr id="6" name="Рисунок 5" descr="https://hh.kz/employer-tab-picture-resized/428793.pn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828600" y="2204864"/>
            <a:ext cx="3635896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hh.kz/employer-tab-picture-resized/428793.pn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1052736"/>
            <a:ext cx="3635896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hh.kz/employer-tab-picture-resized/428793.pn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52536" y="692696"/>
            <a:ext cx="3635896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hh.kz/employer-tab-picture-resized/428793.pn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2393504"/>
            <a:ext cx="3635896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s://hh.kz/employer-tab-picture-resized/428793.pn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8" y="2060848"/>
            <a:ext cx="3635896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ОРАНЖЕВЫЙ, РЫЖИЙ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Этот цвет лисе идёт,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Красоту ей придаёт.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в лес гулять пойдёте,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Краше зверя не найдёте.</a:t>
            </a:r>
          </a:p>
          <a:p>
            <a:endParaRPr lang="ru-RU" dirty="0"/>
          </a:p>
        </p:txBody>
      </p:sp>
      <p:pic>
        <p:nvPicPr>
          <p:cNvPr id="5" name="Содержимое 4" descr="http://arhivurokov.ru/multiurok/5/f/4/5f42f505061c673bdcc434d0d9499ce1f5e7b784/mastier-klass-praktiko-oriientirovannyi-podkhod-v-priepodavanii-priedmieta-psikhofiziologhichieskiie-osnovy-dieiatiel-nosti-voditielia_6.png"/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268760"/>
            <a:ext cx="5040560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99px.ru/sstorage/1/2010/07/image_12607101345391457506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4509120"/>
            <a:ext cx="3347864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ЖЁЛТЫЙ, ЛИМОННЫЙ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 flipH="1">
            <a:off x="4499992" y="1556792"/>
            <a:ext cx="3820616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 flipH="1">
            <a:off x="251520" y="1600200"/>
            <a:ext cx="3744416" cy="4525963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поле вырос одуванчик,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Золотисто-жёлтый мальчик.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этим цветом он дружил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похож на солнце был.</a:t>
            </a:r>
          </a:p>
          <a:p>
            <a:endParaRPr lang="ru-RU" dirty="0"/>
          </a:p>
        </p:txBody>
      </p:sp>
      <p:pic>
        <p:nvPicPr>
          <p:cNvPr id="8" name="Рисунок 7" descr="http://f1.mylove.ru/g_nw2g8Lpxkb1H0n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1412776"/>
            <a:ext cx="4968552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ЗЕЛЁНЫЙ, САЛАТОВЫЙ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нам сегодня на обед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Заглянул зелёный цвет.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салата и для щей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принёс нам овощей.</a:t>
            </a:r>
          </a:p>
          <a:p>
            <a:endParaRPr lang="ru-RU" dirty="0"/>
          </a:p>
        </p:txBody>
      </p:sp>
      <p:pic>
        <p:nvPicPr>
          <p:cNvPr id="5" name="Содержимое 4" descr="https://images.ru.prom.st/217641113_w640_h2048_cabbage_png8786.png?PIMAGE_ID=217641113"/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72816"/>
            <a:ext cx="4283968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torgov.net/images/2015/02/27/39860/semena-ogurtsov_1.jpg"/>
          <p:cNvPicPr/>
          <p:nvPr/>
        </p:nvPicPr>
        <p:blipFill>
          <a:blip r:embed="rId4" cstate="print">
            <a:clrChange>
              <a:clrFrom>
                <a:srgbClr val="F1F6EF"/>
              </a:clrFrom>
              <a:clrTo>
                <a:srgbClr val="F1F6E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824" y="4077072"/>
            <a:ext cx="4248472" cy="2570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otvet.imgsmail.ru/download/395e9815a283b5f22e1a872c9e02d06a_h-30307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4149080"/>
            <a:ext cx="1944216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ГОЛУБОЙ, НЕБЕСНЫЙ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Цвет небесный незабудку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забыл ни на минутку.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цветочки нарядил,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 один не позабыл.</a:t>
            </a:r>
          </a:p>
          <a:p>
            <a:endParaRPr lang="ru-RU" dirty="0"/>
          </a:p>
        </p:txBody>
      </p:sp>
      <p:pic>
        <p:nvPicPr>
          <p:cNvPr id="5" name="Содержимое 4" descr="http://s4.pic4you.ru/y2014/06-27/12216/4466447.pn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556792"/>
            <a:ext cx="3299557" cy="3110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4" descr="http://s4.pic4you.ru/y2014/06-27/12216/4466447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44443" y="3284984"/>
            <a:ext cx="3299557" cy="3110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4" descr="http://s4.pic4you.ru/y2014/06-27/12216/4466447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44443" y="476672"/>
            <a:ext cx="3299557" cy="3110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4" descr="http://s4.pic4you.ru/y2014/06-27/12216/4466447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3747316"/>
            <a:ext cx="3299557" cy="3110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4" descr="http://s4.pic4you.ru/y2014/06-27/12216/4466447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 flipV="1">
            <a:off x="3995934" y="1340768"/>
            <a:ext cx="2952329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СИНИЙ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Нам с волною этот цвет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моря свой несёт привет.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Этот цвет всегда, везде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Дарит красоту воде.</a:t>
            </a:r>
          </a:p>
          <a:p>
            <a:endParaRPr lang="ru-RU" dirty="0"/>
          </a:p>
        </p:txBody>
      </p:sp>
      <p:pic>
        <p:nvPicPr>
          <p:cNvPr id="5" name="Содержимое 4" descr="http://oboi.kards.qip.ru/images/wallpaper/15/1b/138005_1280_1024.jpg"/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556792"/>
            <a:ext cx="4320480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ФИОЛЕТОВЫЙ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Этот цвет одной фиалке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Дал духи- ему не жалко.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фиалочку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раскрасил,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Потому что он прекрасен.</a:t>
            </a:r>
          </a:p>
          <a:p>
            <a:endParaRPr lang="ru-RU" dirty="0"/>
          </a:p>
        </p:txBody>
      </p:sp>
      <p:pic>
        <p:nvPicPr>
          <p:cNvPr id="5" name="Содержимое 4" descr="http://st.stranamam.ru/data/cache/2015jul/26/59/16756227_14039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1556792"/>
            <a:ext cx="4834880" cy="3808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g1.liveinternet.ru/images/attach/c/6/98/957/98957689_0_79de0_519faf54_XL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5085184"/>
            <a:ext cx="2793559" cy="1291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g1.liveinternet.ru/images/attach/c/6/98/957/98957689_0_79de0_519faf54_XL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364088" y="4725144"/>
            <a:ext cx="288032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</TotalTime>
  <Words>268</Words>
  <Application>Microsoft Office PowerPoint</Application>
  <PresentationFormat>Экран (4:3)</PresentationFormat>
  <Paragraphs>62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Краски Земли</vt:lpstr>
      <vt:lpstr>Презентация составлена на основе материала из книги «Мудрая математика», авторы А.Лопатина, М.Скребцова</vt:lpstr>
      <vt:lpstr>КРАСНЫЙ, АЛЫЙ </vt:lpstr>
      <vt:lpstr>ОРАНЖЕВЫЙ, РЫЖИЙ </vt:lpstr>
      <vt:lpstr>ЖЁЛТЫЙ, ЛИМОННЫЙ </vt:lpstr>
      <vt:lpstr>ЗЕЛЁНЫЙ, САЛАТОВЫЙ </vt:lpstr>
      <vt:lpstr>ГОЛУБОЙ, НЕБЕСНЫЙ </vt:lpstr>
      <vt:lpstr>СИНИЙ </vt:lpstr>
      <vt:lpstr>ФИОЛЕТОВЫЙ </vt:lpstr>
      <vt:lpstr>БЕЛЫЙ </vt:lpstr>
      <vt:lpstr>ЧЁРНЫЙ </vt:lpstr>
      <vt:lpstr>КОРИЧНЕВЫЙ </vt:lpstr>
      <vt:lpstr>СИРЕНЕВЫЙ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Краски Земли</dc:title>
  <dc:creator>Аленка</dc:creator>
  <cp:lastModifiedBy>Аленка</cp:lastModifiedBy>
  <cp:revision>15</cp:revision>
  <dcterms:created xsi:type="dcterms:W3CDTF">2017-08-11T19:14:55Z</dcterms:created>
  <dcterms:modified xsi:type="dcterms:W3CDTF">2017-09-24T19:10:33Z</dcterms:modified>
</cp:coreProperties>
</file>