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0" r:id="rId6"/>
    <p:sldId id="263" r:id="rId7"/>
    <p:sldId id="264" r:id="rId8"/>
    <p:sldId id="265" r:id="rId9"/>
    <p:sldId id="269" r:id="rId10"/>
    <p:sldId id="270" r:id="rId11"/>
    <p:sldId id="266" r:id="rId12"/>
    <p:sldId id="267" r:id="rId13"/>
    <p:sldId id="271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depositphotos.com/2549765/2879/v/950/depositphotos_28793049-stock-illustration-background-with-butterfli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 мы провели лето!»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на солнце загораем,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Организм свой закаляем.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Лучи солнца шлют тепло,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свое лечебное добро.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23_1101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19672" y="2636912"/>
            <a:ext cx="6389033" cy="3843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Наклоняется трава.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Шелестит весь день листва.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деревья сами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Двигают ветвями.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20_0932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132856"/>
            <a:ext cx="5292080" cy="3183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0170620_0932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692365">
            <a:off x="4806280" y="2618656"/>
            <a:ext cx="457200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pic>
        <p:nvPicPr>
          <p:cNvPr id="4" name="Рисунок 3" descr="20170620_0932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60648"/>
            <a:ext cx="7092280" cy="4266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0170620_0932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055400">
            <a:off x="3993951" y="2208460"/>
            <a:ext cx="5258781" cy="3163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превращались в разных животных… топ-хлоп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70630_10301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39552" y="1556792"/>
            <a:ext cx="478806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0170630_1030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1960" y="3933056"/>
            <a:ext cx="4283968" cy="257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 солнца было с нами,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много тёплых дней.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 мы с печалью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 осенних теней.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Пробегут дожди и вьюги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весенняя капель,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И, чуть позже, но наступит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тёплый летний день!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ds02.infourok.ru/uploads/ex/1064/0006175b-1253aec4/img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июня – День рождения А.С Пушкина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268760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Пушкина мы знаем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любим и читаем,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Изучаем наизусть.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них живёт наш русский дух!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20170607_0839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2780928"/>
            <a:ext cx="5745675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2" name="Picture 2" descr="http://surprisse.com/muscards/view/2014/04/13/1f0doa21a78a76f6cd72a0bc80do0bd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27229" y="2996952"/>
            <a:ext cx="2616771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празднике мы пели песни, водили хороводы, играли в игры и участвовали в викторине по сказкам А.С Пушкина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06_1615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2276872"/>
            <a:ext cx="6630879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рисую на асфальте,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Перепачкала все пальцы,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Чёрточки и линии -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Жёлтые и синие.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70607_1010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04198">
            <a:off x="376016" y="2782728"/>
            <a:ext cx="4427984" cy="2663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0607_1010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3573016"/>
            <a:ext cx="3851920" cy="231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248472" cy="308235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Песочница, песочница!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 ней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песок.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Песочница, песочница!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Идем играть, дружок.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Песочница, песочница!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руках у нас совок.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Песочница, песочница!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черпаем песок.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14_1032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356992"/>
            <a:ext cx="514716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://upyourpic.org/images/201209/3ahyuqahx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32747">
            <a:off x="648860" y="414131"/>
            <a:ext cx="1864895" cy="2808312"/>
          </a:xfrm>
          <a:prstGeom prst="rect">
            <a:avLst/>
          </a:prstGeom>
          <a:noFill/>
        </p:spPr>
      </p:pic>
      <p:pic>
        <p:nvPicPr>
          <p:cNvPr id="16388" name="Picture 4" descr="http://www.playcast.ru/uploads/2017/06/16/2283161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476672"/>
            <a:ext cx="2788138" cy="2385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из кубиков 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Башню построить,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гараж 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машины устроить.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14_1033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204864"/>
            <a:ext cx="4860032" cy="2923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0170614_1033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3968" y="3789040"/>
            <a:ext cx="4644008" cy="2793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куклы синие глаза,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куклы желтая коса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розовое платье. 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куклы Катя фартук шьет,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Надя варит ей компот.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70620_0944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2420888"/>
            <a:ext cx="6084168" cy="3660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я скачу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 за солнышком лечу...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Раз...прыжок, я выше всех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лечу, как птица вверх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три...не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сосчитать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Долго хочется скакать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70620_0952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852936"/>
            <a:ext cx="5904656" cy="3552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playcast.ru/uploads/2014/04/09/8160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316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Вот и лето, но пока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Только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загораем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Бледноватые бока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Солнцу подставляем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70623_1103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6363483">
            <a:off x="-53302" y="1987239"/>
            <a:ext cx="5197806" cy="3126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Фотоотчет «Как мы провели лето!»</vt:lpstr>
      <vt:lpstr>6 июня – День рождения А.С Пушкина</vt:lpstr>
      <vt:lpstr>На празднике мы пели песни, водили хороводы, играли в игры и участвовали в викторине по сказкам А.С Пушкина</vt:lpstr>
      <vt:lpstr>Слайд 4</vt:lpstr>
      <vt:lpstr>Песочница, песочница! А в ней песок, песок. Песочница, песочница! Идем играть, дружок. Песочница, песочница! В руках у нас совок. Песочница, песочница! Мы черпаем песок.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Мы превращались в разных животных… топ-хлоп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мы провели лето! 2017 год</dc:title>
  <dc:creator>ЛОЛ</dc:creator>
  <cp:lastModifiedBy>ЛОЛ</cp:lastModifiedBy>
  <cp:revision>3</cp:revision>
  <dcterms:created xsi:type="dcterms:W3CDTF">2017-09-24T10:07:40Z</dcterms:created>
  <dcterms:modified xsi:type="dcterms:W3CDTF">2017-09-24T11:20:00Z</dcterms:modified>
</cp:coreProperties>
</file>