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5143536" cy="2664296"/>
          </a:xfrm>
        </p:spPr>
        <p:txBody>
          <a:bodyPr anchor="ctr"/>
          <a:lstStyle/>
          <a:p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Луковое дерево</a:t>
            </a:r>
            <a:b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(фотоотчет)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797152"/>
            <a:ext cx="5588124" cy="1346492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: Калашникова Светлана Александровна, воспитатель детского сада №102,город  Кемерово, 2017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>
                <a:latin typeface="Comic Sans MS" panose="030F0702030302020204" pitchFamily="66" charset="0"/>
              </a:rPr>
              <a:t>П</a:t>
            </a:r>
            <a:r>
              <a:rPr lang="ru-RU" dirty="0" smtClean="0">
                <a:latin typeface="Comic Sans MS" panose="030F0702030302020204" pitchFamily="66" charset="0"/>
              </a:rPr>
              <a:t>одготовка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Picture 2" descr="C:\Users\Светлана\Downloads\Camera Uploads\2017-04-24 09.17.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Светлана\Downloads\Camera Uploads\2017-04-24 09.17.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7"/>
            <a:ext cx="3600400" cy="2700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Светлана\Downloads\Camera Uploads\2017-04-24 09.16.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645024"/>
            <a:ext cx="3817991" cy="2863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роцесс</a:t>
            </a:r>
            <a:endParaRPr lang="ru-RU" dirty="0"/>
          </a:p>
        </p:txBody>
      </p:sp>
      <p:pic>
        <p:nvPicPr>
          <p:cNvPr id="4" name="Picture 2" descr="C:\Users\Светлана\Downloads\Camera Uploads\2017-04-24 09.17.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50663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Светлана\Downloads\Camera Uploads\2017-05-02 07.16.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62471" y="3419999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00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Comic Sans MS" panose="030F0702030302020204" pitchFamily="66" charset="0"/>
              </a:rPr>
              <a:t>Что получилось?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Светлана\Downloads\Camera Uploads\2017-05-02 08.18.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632" y="1388640"/>
            <a:ext cx="3263296" cy="2447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ownloads\Camera Uploads\2017-05-10 08.23.06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1138" y="3913171"/>
            <a:ext cx="3486965" cy="2615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ветлана\Downloads\Camera Uploads\2017-05-10 08.23.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54706" y="4021358"/>
            <a:ext cx="2827182" cy="2120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Светлана\Downloads\Camera Uploads\2017-05-10 11.56.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26983" y="1404772"/>
            <a:ext cx="2816292" cy="2112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2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latin typeface="Comic Sans MS" panose="030F0702030302020204" pitchFamily="66" charset="0"/>
              </a:rPr>
              <a:t>Пробуем наше творение!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Светлана\Downloads\Camera Uploads\2017-05-12 11.59.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836712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лана\Downloads\Camera Uploads\2017-05-12 11.59.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223" y="3645024"/>
            <a:ext cx="3623336" cy="2717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ветлана\Downloads\Camera Uploads\2017-05-12 12.06.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802" y="836712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Светлана\Downloads\Camera Uploads\2017-05-12 12.06.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07631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4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1_Тема Office</vt:lpstr>
      <vt:lpstr>Луковое дерево (фотоотчет)</vt:lpstr>
      <vt:lpstr>Подготовка</vt:lpstr>
      <vt:lpstr>Процесс</vt:lpstr>
      <vt:lpstr>Что получилось?</vt:lpstr>
      <vt:lpstr>Пробуем наше творение!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Фокина Л. П.</dc:creator>
  <cp:lastModifiedBy>Светлана Калашникова</cp:lastModifiedBy>
  <cp:revision>17</cp:revision>
  <dcterms:created xsi:type="dcterms:W3CDTF">2014-07-06T18:18:01Z</dcterms:created>
  <dcterms:modified xsi:type="dcterms:W3CDTF">2017-09-24T04:37:35Z</dcterms:modified>
</cp:coreProperties>
</file>