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1" r:id="rId4"/>
    <p:sldId id="262" r:id="rId5"/>
    <p:sldId id="257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11B95"/>
    <a:srgbClr val="E8248B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7" autoAdjust="0"/>
  </p:normalViewPr>
  <p:slideViewPr>
    <p:cSldViewPr>
      <p:cViewPr varScale="1">
        <p:scale>
          <a:sx n="66" d="100"/>
          <a:sy n="66" d="100"/>
        </p:scale>
        <p:origin x="-4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B1CB0-C02C-4441-BFE8-D52B089E504C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5F875-9921-4530-A1AC-B9418E7101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1470025"/>
          </a:xfrm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Методика «Цветные дети»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User\Downloads\raznotsvetnye_deti_250x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4500595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768" y="5715016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5143512"/>
            <a:ext cx="2786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Работу выполнила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Вагентова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Л.А., учитель начальных классов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eMachines\Desktop\рисунки\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7864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F11B95"/>
                </a:solidFill>
              </a:rPr>
              <a:t>«Розовый» </a:t>
            </a:r>
            <a:r>
              <a:rPr lang="ru-RU" sz="3600" dirty="0" smtClean="0"/>
              <a:t>ребенок нежный, слабый, робкий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eMachines\Desktop\рисунки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5857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«Зеленый» </a:t>
            </a:r>
            <a:r>
              <a:rPr lang="ru-RU" sz="3600" dirty="0" smtClean="0"/>
              <a:t>ребенок самостоятельный, настойчивый, напряжённый. </a:t>
            </a:r>
            <a:endParaRPr lang="ru-RU" sz="3600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eMachines\Desktop\рисунки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57864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64357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«Черный» </a:t>
            </a:r>
            <a:r>
              <a:rPr lang="ru-RU" sz="3600" dirty="0" smtClean="0"/>
              <a:t>ребёнок эгоистичный, молчаливый, враждебный, отвергаемый. </a:t>
            </a:r>
            <a:endParaRPr lang="ru-RU" sz="3600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357298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://psychologist.com.ua/psychologist/index.php/o-detyah-1/81-raznotsvetnye-deti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500042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64" y="928670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древних времен человечество придавало цвету символическое значение.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    Группа ученых разработала методику «Цветные дети», с помощью которой по цветам, которые ребенок чаще всего использует в рисунках, можно определить характер ребенка, его реакцию на жизненные ситуации и эмоциональный климат в семье, а главное – спрогнозировать, каким он вырастет.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214282" y="357166"/>
            <a:ext cx="500034" cy="42862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85728"/>
            <a:ext cx="8429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«Желтый» ребенок – мечтатель, фантазер, сказочник, шутник. Он любит играть в одиночестве, любит абстрактные игрушки: камешки, веточки, тряпочки, кубики, оживляя их силой своего воображения.</a:t>
            </a:r>
            <a:endParaRPr lang="ru-RU" i="1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14282" y="1500174"/>
            <a:ext cx="500066" cy="428628"/>
          </a:xfrm>
          <a:prstGeom prst="star5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317997"/>
            <a:ext cx="8429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Оранжевый</a:t>
            </a:r>
            <a:r>
              <a:rPr lang="ru-RU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 ребенок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легко возбудим, но это возбуждение не имеет выхода. </a:t>
            </a:r>
            <a:r>
              <a:rPr lang="ru-RU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веселится, шалит, кричит без всякой причины. Поэтому когда к оранжевому солнцу добавляется оранжевое небо, да еще оранжевая мама – то мир вокруг уходит из-под ног.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214282" y="2714620"/>
            <a:ext cx="500066" cy="42862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2569738"/>
            <a:ext cx="84296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«Красный» ребенок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открыт и активен. Родителям очень трудно с «красными» детьми: живыми, непослушными, возбудимыми, непоседливыми и ломающими игрушки.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214282" y="3714752"/>
            <a:ext cx="500066" cy="428628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3607531"/>
            <a:ext cx="8429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«Синий» ребенок – спокойный, уравновешенный, любит делать все не торопясь, обстоятельно. С удовольствием лежит на диване с книжкой, размышляет, все обстоятельно обсуждает. Он предпочитает задушевную дружбу с самоотдачей и самопожертвованием.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214282" y="5000636"/>
            <a:ext cx="500066" cy="42862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857760"/>
            <a:ext cx="8358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Дети редко выбирают этот цвет, но если ребенок предпочитает всем цветам черный – это свидетельствует о преждевременно созревшей сложной психике и о стрессе, перевернувшем жизнь ребенка.</a:t>
            </a:r>
            <a:endParaRPr lang="ru-RU" i="1" dirty="0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14282" y="5929330"/>
            <a:ext cx="500066" cy="428628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5786454"/>
            <a:ext cx="8358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«Голубой» ребенок </a:t>
            </a:r>
            <a:r>
              <a:rPr lang="ru-RU" b="1" i="1" dirty="0" smtClean="0"/>
              <a:t>– </a:t>
            </a:r>
            <a:r>
              <a:rPr lang="ru-RU" i="1" dirty="0" smtClean="0"/>
              <a:t>это свободный, беззаботный, склонный к перемене обстановки дети. Обычно этот цвет предпочитают мальчики. Часто из таких мальчиков вырастают моряки или летчики.</a:t>
            </a:r>
            <a:endParaRPr lang="ru-RU" i="1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214282" y="357166"/>
            <a:ext cx="500066" cy="428628"/>
          </a:xfrm>
          <a:prstGeom prst="star5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85728"/>
            <a:ext cx="8429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Чаще всего «серый» ребенок очень тихий, несмелый, замкнутый. «Серая» ситуация возникает, когда ребенка отгородили или он сам отгородился от других детей.</a:t>
            </a:r>
            <a:endParaRPr lang="ru-RU" i="1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14282" y="1643050"/>
            <a:ext cx="500066" cy="428628"/>
          </a:xfrm>
          <a:prstGeom prst="star5">
            <a:avLst/>
          </a:prstGeom>
          <a:solidFill>
            <a:srgbClr val="F11B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428736"/>
            <a:ext cx="8358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«Розовый» ребенок обычно нежный, слабый, робкий. Такой ребенок очень зависим от окружающих, нуждается в постоянной поддержке. Чаще всего этот цвет выбирают девочки. Когда розовый цвет предпочитает мальчик, он как личность проявляется сильнее.</a:t>
            </a:r>
            <a:endParaRPr lang="ru-RU" i="1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214282" y="3000372"/>
            <a:ext cx="500066" cy="428628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857496"/>
            <a:ext cx="8358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«Фиолетовый» ребенок живёт богатым внутренним миром и отличается артистизмом, очень чувствителен. Его легко загипнотизировать, он возбудим. Стремится произвести впечатление, но при этом способен посмотреть на себя со стороны. Очень раним, более других нуждается в поддержке и поощрении.</a:t>
            </a:r>
            <a:endParaRPr lang="ru-RU" i="1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214282" y="4643446"/>
            <a:ext cx="500066" cy="428628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500570"/>
            <a:ext cx="8358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«Зеленый» ребенок считает себя заброшенным и очень нуждается в материнской любви. Ему требуется особое творческое воспитание, развитие открытости, интереса. Такому ребенку необходимо чувство защищенности, надежности.</a:t>
            </a:r>
            <a:endParaRPr lang="ru-RU" i="1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Цели: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Определить характер ребёнка</a:t>
            </a:r>
          </a:p>
          <a:p>
            <a:pPr>
              <a:buFont typeface="Wingdings" pitchFamily="2" charset="2"/>
              <a:buChar char="q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Выявить  реакцию на жизненные ситуации и эмоциональный климат в семье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C:\Users\User\Downloads\detskoe_risovanie--original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5" y="3357563"/>
            <a:ext cx="328930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1500175"/>
            <a:ext cx="8229600" cy="45259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выделить разные особенности характера ребёнка</a:t>
            </a:r>
          </a:p>
          <a:p>
            <a:pPr>
              <a:buFont typeface="Wingdings" pitchFamily="2" charset="2"/>
              <a:buChar char="q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спрогнозировать, каким вырастет ребёнок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4214819"/>
            <a:ext cx="342898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864396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Tx/>
              <a:buNone/>
            </a:pP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  <a:buFontTx/>
              <a:buNone/>
            </a:pP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248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Инструмент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248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E8248B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Tx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белый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лист бумаги и цветные карандаши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0"/>
            <a:ext cx="87154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248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Инструкция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248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8248B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ребёнку:</a:t>
            </a:r>
          </a:p>
          <a:p>
            <a:pPr algn="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нарисовать свою семью</a:t>
            </a:r>
          </a:p>
          <a:p>
            <a:pPr algn="ctr"/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3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eMachines\Desktop\рису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143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720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«Голубой» </a:t>
            </a:r>
            <a:r>
              <a:rPr lang="ru-RU" sz="3600" dirty="0" smtClean="0"/>
              <a:t>ребенок свободный, беззаботный, склонный к перемене обстановки. </a:t>
            </a:r>
            <a:endParaRPr lang="ru-RU" sz="3600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eMachines\Desktop\рисунки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857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71501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«Оранжевый» </a:t>
            </a:r>
            <a:r>
              <a:rPr lang="ru-RU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 легко возбудимый, веселый, шумный.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465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Методика «Цветные дети»</vt:lpstr>
      <vt:lpstr>Слайд 2</vt:lpstr>
      <vt:lpstr>Слайд 3</vt:lpstr>
      <vt:lpstr>Слайд 4</vt:lpstr>
      <vt:lpstr>Цели:</vt:lpstr>
      <vt:lpstr>Задачи: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«Цветные дети»</dc:title>
  <dc:creator>User</dc:creator>
  <cp:lastModifiedBy>Вагентова</cp:lastModifiedBy>
  <cp:revision>31</cp:revision>
  <dcterms:created xsi:type="dcterms:W3CDTF">2012-01-14T12:02:36Z</dcterms:created>
  <dcterms:modified xsi:type="dcterms:W3CDTF">2017-09-24T12:40:49Z</dcterms:modified>
</cp:coreProperties>
</file>