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71" r:id="rId3"/>
    <p:sldId id="257" r:id="rId4"/>
    <p:sldId id="261" r:id="rId5"/>
    <p:sldId id="259" r:id="rId6"/>
    <p:sldId id="267" r:id="rId7"/>
    <p:sldId id="266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40" autoAdjust="0"/>
    <p:restoredTop sz="94671" autoAdjust="0"/>
  </p:normalViewPr>
  <p:slideViewPr>
    <p:cSldViewPr>
      <p:cViewPr varScale="1">
        <p:scale>
          <a:sx n="71" d="100"/>
          <a:sy n="71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959664F-2790-477E-83C6-D8174267777D}" type="datetimeFigureOut">
              <a:rPr lang="ru-RU"/>
              <a:pPr>
                <a:defRPr/>
              </a:pPr>
              <a:t>23.09.2017</a:t>
            </a:fld>
            <a:endParaRPr lang="ru-RU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15972811-1C84-4E53-BB7F-A1868A58E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0" y="3865563"/>
            <a:ext cx="9144000" cy="2992437"/>
            <a:chOff x="0" y="2435"/>
            <a:chExt cx="5760" cy="1885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435"/>
              <a:ext cx="5760" cy="1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  <a:cs typeface="+mn-cs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0" y="0"/>
            <a:ext cx="9144000" cy="3865563"/>
            <a:chOff x="0" y="0"/>
            <a:chExt cx="5760" cy="2435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5760" cy="2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  <a:cs typeface="+mn-cs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21D8F-36AB-4F5E-A441-571D18ABD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7422C-42F4-4A66-8020-617754E99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97A8-AA13-43D7-9E40-7FB14DF6F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4B446-9F0C-46E0-8E53-2EDCD1FD03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D653-436E-4963-AE6E-B1CF263BF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3B891-2F18-4EEA-B010-E87C4AE3C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359D6-B654-41E6-A233-4B9993C96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15D7-EE7B-42C6-B7D3-DE02170CE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64B48-0BCB-421F-BE5D-E238FFCB0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E65D-8838-450D-A32F-54C71D65A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3C993-75D0-4EB8-BC39-9EFD915E1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032-F7C7-45B8-B027-F6C8AE10C5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8DD92F5-B550-4D09-BD48-7DF9453A0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9" r:id="rId9"/>
    <p:sldLayoutId id="2147483690" r:id="rId10"/>
    <p:sldLayoutId id="2147483689" r:id="rId11"/>
    <p:sldLayoutId id="2147483688" r:id="rId12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Rectangle 2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9438" y="2779713"/>
            <a:ext cx="7418387" cy="2152650"/>
          </a:xfrm>
        </p:spPr>
      </p:pic>
      <p:pic>
        <p:nvPicPr>
          <p:cNvPr id="15363" name="Picture 4" descr="98942253_vs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692150"/>
            <a:ext cx="8280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p010517075716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620713"/>
            <a:ext cx="8137525" cy="5257800"/>
          </a:xfrm>
          <a:prstGeom prst="rect">
            <a:avLst/>
          </a:prstGeom>
          <a:noFill/>
        </p:spPr>
      </p:pic>
      <p:pic>
        <p:nvPicPr>
          <p:cNvPr id="30725" name="Picture 13" descr="J0232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508500"/>
            <a:ext cx="1296988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6386" name="Picture 4" descr="hello_html_m7b9c4bac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76250"/>
            <a:ext cx="8207375" cy="5689600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2957513"/>
            <a:ext cx="3168650" cy="2990850"/>
          </a:xfrm>
        </p:spPr>
      </p:pic>
      <p:pic>
        <p:nvPicPr>
          <p:cNvPr id="53253" name="Picture 5" descr="BD1363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620713"/>
            <a:ext cx="4729163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3" descr="J02321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292600"/>
            <a:ext cx="1296987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859338" y="1773238"/>
            <a:ext cx="3960812" cy="3562350"/>
          </a:xfrm>
        </p:spPr>
      </p:pic>
      <p:pic>
        <p:nvPicPr>
          <p:cNvPr id="53255" name="Picture 7" descr="J02152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4176712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3" descr="J02321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292600"/>
            <a:ext cx="1296987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Rectangle 2"/>
          <p:cNvPicPr>
            <a:picLocks noGrp="1" noChangeArrowheads="1"/>
          </p:cNvPicPr>
          <p:nvPr>
            <p:ph type="title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6238" y="-49213"/>
            <a:ext cx="6559550" cy="1500188"/>
          </a:xfrm>
        </p:spPr>
      </p:pic>
      <p:sp>
        <p:nvSpPr>
          <p:cNvPr id="20482" name="AutoShape 4"/>
          <p:cNvSpPr>
            <a:spLocks noChangeArrowheads="1"/>
          </p:cNvSpPr>
          <p:nvPr/>
        </p:nvSpPr>
        <p:spPr bwMode="auto">
          <a:xfrm>
            <a:off x="6143625" y="3608388"/>
            <a:ext cx="2484438" cy="2738437"/>
          </a:xfrm>
          <a:prstGeom prst="roundRect">
            <a:avLst>
              <a:gd name="adj" fmla="val 13745"/>
            </a:avLst>
          </a:prstGeom>
          <a:solidFill>
            <a:srgbClr val="00B0F0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3286125" y="3608388"/>
            <a:ext cx="2484438" cy="2738437"/>
          </a:xfrm>
          <a:prstGeom prst="roundRect">
            <a:avLst>
              <a:gd name="adj" fmla="val 13745"/>
            </a:avLst>
          </a:prstGeom>
          <a:solidFill>
            <a:srgbClr val="00B0F0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0484" name="AutoShape 6"/>
          <p:cNvSpPr>
            <a:spLocks noChangeArrowheads="1"/>
          </p:cNvSpPr>
          <p:nvPr/>
        </p:nvSpPr>
        <p:spPr bwMode="auto">
          <a:xfrm>
            <a:off x="428625" y="3608388"/>
            <a:ext cx="2484438" cy="2738437"/>
          </a:xfrm>
          <a:prstGeom prst="roundRect">
            <a:avLst>
              <a:gd name="adj" fmla="val 13745"/>
            </a:avLst>
          </a:prstGeom>
          <a:solidFill>
            <a:srgbClr val="00B0F0"/>
          </a:solidFill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28596" y="1928802"/>
            <a:ext cx="7912694" cy="972000"/>
            <a:chOff x="624" y="1152"/>
            <a:chExt cx="3114" cy="72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5000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295" y="1296"/>
              <a:ext cx="649" cy="96"/>
              <a:chOff x="2003" y="3439"/>
              <a:chExt cx="487" cy="244"/>
            </a:xfrm>
            <a:grpFill/>
          </p:grpSpPr>
          <p:sp>
            <p:nvSpPr>
              <p:cNvPr id="85002" name="Oval 10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03" name="Rectangle 11"/>
              <p:cNvSpPr>
                <a:spLocks noChangeArrowheads="1"/>
              </p:cNvSpPr>
              <p:nvPr/>
            </p:nvSpPr>
            <p:spPr bwMode="gray">
              <a:xfrm>
                <a:off x="2048" y="3476"/>
                <a:ext cx="442" cy="20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04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05" name="Oval 13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85006" name="Rectangle 14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2449" y="1296"/>
              <a:ext cx="707" cy="96"/>
              <a:chOff x="2003" y="3439"/>
              <a:chExt cx="530" cy="244"/>
            </a:xfrm>
            <a:grpFill/>
          </p:grpSpPr>
          <p:sp>
            <p:nvSpPr>
              <p:cNvPr id="85008" name="Oval 16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09" name="Rectangle 17"/>
              <p:cNvSpPr>
                <a:spLocks noChangeArrowheads="1"/>
              </p:cNvSpPr>
              <p:nvPr/>
            </p:nvSpPr>
            <p:spPr bwMode="gray">
              <a:xfrm>
                <a:off x="2048" y="3476"/>
                <a:ext cx="485" cy="20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10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pFill/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85011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sp>
          <p:nvSpPr>
            <p:cNvPr id="85012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pFill/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gray">
            <a:xfrm>
              <a:off x="3600" y="1296"/>
              <a:ext cx="138" cy="9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</p:grpSp>
      <p:sp>
        <p:nvSpPr>
          <p:cNvPr id="20486" name="Rectangle 30"/>
          <p:cNvSpPr>
            <a:spLocks noChangeArrowheads="1"/>
          </p:cNvSpPr>
          <p:nvPr/>
        </p:nvSpPr>
        <p:spPr bwMode="gray">
          <a:xfrm>
            <a:off x="1143000" y="1928813"/>
            <a:ext cx="102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2400" b="1">
                <a:solidFill>
                  <a:srgbClr val="C00000"/>
                </a:solidFill>
              </a:rPr>
              <a:t>сыек </a:t>
            </a:r>
            <a:endParaRPr lang="en-US" sz="2400" b="1">
              <a:solidFill>
                <a:srgbClr val="C00000"/>
              </a:solidFill>
            </a:endParaRPr>
          </a:p>
        </p:txBody>
      </p:sp>
      <p:sp>
        <p:nvSpPr>
          <p:cNvPr id="20487" name="Rectangle 30"/>
          <p:cNvSpPr>
            <a:spLocks noChangeArrowheads="1"/>
          </p:cNvSpPr>
          <p:nvPr/>
        </p:nvSpPr>
        <p:spPr bwMode="gray">
          <a:xfrm>
            <a:off x="3924300" y="2060575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 b="1">
                <a:solidFill>
                  <a:srgbClr val="C00000"/>
                </a:solidFill>
              </a:rPr>
              <a:t>каты </a:t>
            </a:r>
            <a:endParaRPr lang="en-US" sz="2400" b="1">
              <a:solidFill>
                <a:srgbClr val="C00000"/>
              </a:solidFill>
            </a:endParaRPr>
          </a:p>
        </p:txBody>
      </p:sp>
      <p:sp>
        <p:nvSpPr>
          <p:cNvPr id="20488" name="Rectangle 30"/>
          <p:cNvSpPr>
            <a:spLocks noChangeArrowheads="1"/>
          </p:cNvSpPr>
          <p:nvPr/>
        </p:nvSpPr>
        <p:spPr bwMode="gray">
          <a:xfrm>
            <a:off x="6227763" y="2000250"/>
            <a:ext cx="2271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 b="1">
                <a:solidFill>
                  <a:srgbClr val="C00000"/>
                </a:solidFill>
              </a:rPr>
              <a:t>газсыман</a:t>
            </a:r>
            <a:endParaRPr lang="en-US" sz="2400" b="1">
              <a:solidFill>
                <a:srgbClr val="C00000"/>
              </a:solidFill>
            </a:endParaRPr>
          </a:p>
        </p:txBody>
      </p:sp>
      <p:sp>
        <p:nvSpPr>
          <p:cNvPr id="28" name="Управляющая кнопка: возврат 27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8429625" y="6143625"/>
            <a:ext cx="503238" cy="503238"/>
          </a:xfrm>
          <a:prstGeom prst="actionButtonRetur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3929063"/>
            <a:ext cx="220503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3789363"/>
            <a:ext cx="208756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Умножение 30">
            <a:hlinkClick r:id="" action="ppaction://hlinkshowjump?jump=endshow"/>
          </p:cNvPr>
          <p:cNvSpPr/>
          <p:nvPr/>
        </p:nvSpPr>
        <p:spPr>
          <a:xfrm>
            <a:off x="785786" y="6215082"/>
            <a:ext cx="714380" cy="642918"/>
          </a:xfrm>
          <a:prstGeom prst="mathMultiply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9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4005263"/>
            <a:ext cx="18732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4" descr="images (65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8353425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6"/>
          <p:cNvSpPr txBox="1">
            <a:spLocks noChangeArrowheads="1"/>
          </p:cNvSpPr>
          <p:nvPr/>
        </p:nvSpPr>
        <p:spPr bwMode="auto">
          <a:xfrm>
            <a:off x="1187450" y="188913"/>
            <a:ext cx="7053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t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Табигат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тә су әйләнеше</a:t>
            </a:r>
            <a:endParaRPr lang="ru-RU" sz="32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9" descr="images (70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06438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8" descr="загруженное (23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150" y="147955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7" descr="загруженное (2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6449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загруженное (1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763588"/>
            <a:ext cx="2552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images (42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05175" y="4032250"/>
            <a:ext cx="24241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 descr="загруженное (24)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4588" y="3698875"/>
            <a:ext cx="2262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блако 19"/>
          <p:cNvSpPr/>
          <p:nvPr/>
        </p:nvSpPr>
        <p:spPr>
          <a:xfrm>
            <a:off x="6443663" y="2781300"/>
            <a:ext cx="1441450" cy="86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ЯҢГЫР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3694113" y="2554288"/>
            <a:ext cx="1441450" cy="8810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БӘС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827088" y="2781300"/>
            <a:ext cx="1441450" cy="79216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ТОМАН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3694113" y="5732463"/>
            <a:ext cx="1533525" cy="7921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БОЛЫТ </a:t>
            </a:r>
            <a:endParaRPr lang="ru-RU" dirty="0"/>
          </a:p>
        </p:txBody>
      </p:sp>
      <p:sp>
        <p:nvSpPr>
          <p:cNvPr id="24" name="Облако 23"/>
          <p:cNvSpPr/>
          <p:nvPr/>
        </p:nvSpPr>
        <p:spPr>
          <a:xfrm>
            <a:off x="6575425" y="5732463"/>
            <a:ext cx="1441450" cy="7921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БОЗ</a:t>
            </a:r>
            <a:endParaRPr lang="ru-RU" dirty="0"/>
          </a:p>
        </p:txBody>
      </p:sp>
      <p:sp>
        <p:nvSpPr>
          <p:cNvPr id="25" name="Облако 24"/>
          <p:cNvSpPr/>
          <p:nvPr/>
        </p:nvSpPr>
        <p:spPr>
          <a:xfrm>
            <a:off x="935038" y="5622925"/>
            <a:ext cx="1441450" cy="9747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/>
              <a:t>КАР</a:t>
            </a:r>
            <a:endParaRPr lang="ru-RU" dirty="0"/>
          </a:p>
        </p:txBody>
      </p:sp>
      <p:sp>
        <p:nvSpPr>
          <p:cNvPr id="22541" name="Прямоугольник 28"/>
          <p:cNvSpPr>
            <a:spLocks noChangeArrowheads="1"/>
          </p:cNvSpPr>
          <p:nvPr/>
        </p:nvSpPr>
        <p:spPr bwMode="auto">
          <a:xfrm>
            <a:off x="3168650" y="371475"/>
            <a:ext cx="25685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6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 ул-</a:t>
            </a:r>
            <a:endParaRPr lang="ru-RU" sz="6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tt-RU" dirty="0"/>
              <a:t>Суны саклыйк</a:t>
            </a:r>
            <a:endParaRPr lang="ru-RU" dirty="0"/>
          </a:p>
        </p:txBody>
      </p:sp>
      <p:pic>
        <p:nvPicPr>
          <p:cNvPr id="23554" name="Рисунок 7" descr="images (51)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268413"/>
            <a:ext cx="2447925" cy="2232025"/>
          </a:xfrm>
        </p:spPr>
      </p:pic>
      <p:pic>
        <p:nvPicPr>
          <p:cNvPr id="23555" name="Рисунок 6" descr="images (7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5" y="3716338"/>
            <a:ext cx="23526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8" descr="images (76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341438"/>
            <a:ext cx="2466975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5" descr="images (75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005263"/>
            <a:ext cx="2433637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10"/>
          <p:cNvSpPr>
            <a:spLocks noChangeArrowheads="1"/>
          </p:cNvSpPr>
          <p:nvPr/>
        </p:nvSpPr>
        <p:spPr bwMode="auto">
          <a:xfrm>
            <a:off x="2987675" y="1238250"/>
            <a:ext cx="3024188" cy="49863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</a:rPr>
              <a:t>«Вода – бесценный дар природы»</a:t>
            </a:r>
            <a:r>
              <a:rPr lang="ru-RU"/>
              <a:t/>
            </a:r>
            <a:br>
              <a:rPr lang="ru-RU"/>
            </a:br>
            <a:r>
              <a:rPr lang="ru-RU"/>
              <a:t>Вода в морях и океанах,</a:t>
            </a:r>
            <a:br>
              <a:rPr lang="ru-RU"/>
            </a:br>
            <a:r>
              <a:rPr lang="ru-RU"/>
              <a:t>В озерах, реках и прудах.</a:t>
            </a:r>
            <a:br>
              <a:rPr lang="ru-RU"/>
            </a:br>
            <a:r>
              <a:rPr lang="ru-RU"/>
              <a:t>Она в посёлках и деревнях,</a:t>
            </a:r>
            <a:br>
              <a:rPr lang="ru-RU"/>
            </a:br>
            <a:r>
              <a:rPr lang="ru-RU"/>
              <a:t>В больших и малых городах.</a:t>
            </a:r>
          </a:p>
          <a:p>
            <a:pPr algn="ctr"/>
            <a:r>
              <a:rPr lang="ru-RU"/>
              <a:t>Вода – бесценный дар природы</a:t>
            </a:r>
            <a:br>
              <a:rPr lang="ru-RU"/>
            </a:br>
            <a:r>
              <a:rPr lang="ru-RU"/>
              <a:t>Все наслаждаются тобой.</a:t>
            </a:r>
            <a:br>
              <a:rPr lang="ru-RU"/>
            </a:br>
            <a:r>
              <a:rPr lang="ru-RU"/>
              <a:t>Цените воду, это важно,</a:t>
            </a:r>
            <a:br>
              <a:rPr lang="ru-RU"/>
            </a:br>
            <a:r>
              <a:rPr lang="ru-RU"/>
              <a:t>С водой мы связаны судьбой.</a:t>
            </a:r>
            <a:br>
              <a:rPr lang="ru-RU"/>
            </a:br>
            <a:r>
              <a:rPr lang="ru-RU"/>
              <a:t>Автор: </a:t>
            </a:r>
            <a:r>
              <a:rPr lang="ru-RU" i="1"/>
              <a:t>Ирис Ревю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263</TotalTime>
  <Words>59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Trebuchet MS</vt:lpstr>
      <vt:lpstr>Georgia</vt:lpstr>
      <vt:lpstr>Calibri</vt:lpstr>
      <vt:lpstr>Verdana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Нэзирэ</dc:creator>
  <cp:lastModifiedBy>Илгиз</cp:lastModifiedBy>
  <cp:revision>18</cp:revision>
  <dcterms:created xsi:type="dcterms:W3CDTF">2016-12-05T04:11:54Z</dcterms:created>
  <dcterms:modified xsi:type="dcterms:W3CDTF">2017-09-23T17:00:59Z</dcterms:modified>
</cp:coreProperties>
</file>