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94" r:id="rId3"/>
    <p:sldId id="266" r:id="rId4"/>
    <p:sldId id="257" r:id="rId5"/>
    <p:sldId id="269" r:id="rId6"/>
    <p:sldId id="259" r:id="rId7"/>
    <p:sldId id="265" r:id="rId8"/>
    <p:sldId id="271" r:id="rId9"/>
    <p:sldId id="293" r:id="rId10"/>
    <p:sldId id="262" r:id="rId11"/>
    <p:sldId id="273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97" autoAdjust="0"/>
    <p:restoredTop sz="94660"/>
  </p:normalViewPr>
  <p:slideViewPr>
    <p:cSldViewPr>
      <p:cViewPr>
        <p:scale>
          <a:sx n="71" d="100"/>
          <a:sy n="71" d="100"/>
        </p:scale>
        <p:origin x="-1320" y="-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4C5424-B768-4B97-8835-37E90C45FA3E}" type="datetimeFigureOut">
              <a:rPr lang="ru-RU" smtClean="0"/>
              <a:pPr/>
              <a:t>23.07.2013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9F957F-8C35-4295-825D-3B6D59D5426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9F957F-8C35-4295-825D-3B6D59D54265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23.07.2013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1.png"/><Relationship Id="rId7" Type="http://schemas.openxmlformats.org/officeDocument/2006/relationships/image" Target="../media/image14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.jpeg"/><Relationship Id="rId9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ирина\Pictures\photo_natani_165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9"/>
            <a:ext cx="7848872" cy="1008111"/>
          </a:xfrm>
        </p:spPr>
        <p:txBody>
          <a:bodyPr>
            <a:noAutofit/>
          </a:bodyPr>
          <a:lstStyle/>
          <a:p>
            <a:r>
              <a:rPr lang="ru-RU" sz="9600" dirty="0" smtClean="0">
                <a:latin typeface="Monotype Corsiva" pitchFamily="66" charset="0"/>
                <a:ea typeface="Arial Unicode MS" pitchFamily="34" charset="-128"/>
                <a:cs typeface="Arial Unicode MS" pitchFamily="34" charset="-128"/>
              </a:rPr>
              <a:t>Берегите воду!</a:t>
            </a:r>
            <a:endParaRPr lang="ru-RU" sz="9600" dirty="0">
              <a:latin typeface="Monotype Corsiva" pitchFamily="66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ирина\Pictures\iCAGUR0D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1484784"/>
            <a:ext cx="7704856" cy="468051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ирина\Pictures\photo_natani_16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Содержимое 4" descr="razliv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323850" y="476672"/>
            <a:ext cx="4032126" cy="576061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Содержимое 5" descr="2010-07-29T020238Z_01_PEK01_RTRIDSP_0_CHINA-FLOOD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4716016" y="476672"/>
            <a:ext cx="4172967" cy="576064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ирина\Pictures\photo_natani_16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6"/>
            <a:ext cx="7772400" cy="4392487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latin typeface="Constantia" pitchFamily="18" charset="0"/>
              </a:rPr>
              <a:t>Берегите Землю,</a:t>
            </a:r>
            <a:br>
              <a:rPr lang="ru-RU" sz="3200" b="1" i="1" dirty="0" smtClean="0">
                <a:latin typeface="Constantia" pitchFamily="18" charset="0"/>
              </a:rPr>
            </a:br>
            <a:r>
              <a:rPr lang="ru-RU" sz="3200" b="1" i="1" dirty="0" smtClean="0">
                <a:latin typeface="Constantia" pitchFamily="18" charset="0"/>
              </a:rPr>
              <a:t>Берегите</a:t>
            </a:r>
            <a:br>
              <a:rPr lang="ru-RU" sz="3200" b="1" i="1" dirty="0" smtClean="0">
                <a:latin typeface="Constantia" pitchFamily="18" charset="0"/>
              </a:rPr>
            </a:br>
            <a:r>
              <a:rPr lang="ru-RU" sz="3200" b="1" i="1" dirty="0" smtClean="0">
                <a:latin typeface="Constantia" pitchFamily="18" charset="0"/>
              </a:rPr>
              <a:t>Жаворонка в голубом зените,</a:t>
            </a:r>
            <a:br>
              <a:rPr lang="ru-RU" sz="3200" b="1" i="1" dirty="0" smtClean="0">
                <a:latin typeface="Constantia" pitchFamily="18" charset="0"/>
              </a:rPr>
            </a:br>
            <a:r>
              <a:rPr lang="ru-RU" sz="3200" b="1" i="1" dirty="0" smtClean="0">
                <a:latin typeface="Constantia" pitchFamily="18" charset="0"/>
              </a:rPr>
              <a:t>Бабочку на листьях повилики,</a:t>
            </a:r>
            <a:br>
              <a:rPr lang="ru-RU" sz="3200" b="1" i="1" dirty="0" smtClean="0">
                <a:latin typeface="Constantia" pitchFamily="18" charset="0"/>
              </a:rPr>
            </a:br>
            <a:r>
              <a:rPr lang="ru-RU" sz="3200" b="1" i="1" dirty="0" smtClean="0">
                <a:latin typeface="Constantia" pitchFamily="18" charset="0"/>
              </a:rPr>
              <a:t>На тропинках солнечные блики...</a:t>
            </a:r>
            <a:br>
              <a:rPr lang="ru-RU" sz="3200" b="1" i="1" dirty="0" smtClean="0">
                <a:latin typeface="Constantia" pitchFamily="18" charset="0"/>
              </a:rPr>
            </a:br>
            <a:r>
              <a:rPr lang="ru-RU" sz="3200" b="1" i="1" dirty="0" smtClean="0">
                <a:latin typeface="Constantia" pitchFamily="18" charset="0"/>
              </a:rPr>
              <a:t>Ястреба, парящего над полем,</a:t>
            </a:r>
            <a:br>
              <a:rPr lang="ru-RU" sz="3200" b="1" i="1" dirty="0" smtClean="0">
                <a:latin typeface="Constantia" pitchFamily="18" charset="0"/>
              </a:rPr>
            </a:br>
            <a:r>
              <a:rPr lang="ru-RU" sz="3200" b="1" i="1" dirty="0" smtClean="0">
                <a:latin typeface="Constantia" pitchFamily="18" charset="0"/>
              </a:rPr>
              <a:t>Ясный месяц над речным покоем,</a:t>
            </a:r>
            <a:br>
              <a:rPr lang="ru-RU" sz="3200" b="1" i="1" dirty="0" smtClean="0">
                <a:latin typeface="Constantia" pitchFamily="18" charset="0"/>
              </a:rPr>
            </a:br>
            <a:r>
              <a:rPr lang="ru-RU" sz="3200" b="1" i="1" dirty="0" smtClean="0">
                <a:latin typeface="Constantia" pitchFamily="18" charset="0"/>
              </a:rPr>
              <a:t>Ласточку, мелькающую в жите,</a:t>
            </a:r>
            <a:br>
              <a:rPr lang="ru-RU" sz="3200" b="1" i="1" dirty="0" smtClean="0">
                <a:latin typeface="Constantia" pitchFamily="18" charset="0"/>
              </a:rPr>
            </a:br>
            <a:r>
              <a:rPr lang="ru-RU" sz="3200" b="1" i="1" dirty="0" smtClean="0">
                <a:latin typeface="Constantia" pitchFamily="18" charset="0"/>
              </a:rPr>
              <a:t>Берегите Землю,</a:t>
            </a:r>
            <a:br>
              <a:rPr lang="ru-RU" sz="3200" b="1" i="1" dirty="0" smtClean="0">
                <a:latin typeface="Constantia" pitchFamily="18" charset="0"/>
              </a:rPr>
            </a:br>
            <a:r>
              <a:rPr lang="ru-RU" sz="3200" b="1" i="1" dirty="0" smtClean="0">
                <a:latin typeface="Constantia" pitchFamily="18" charset="0"/>
              </a:rPr>
              <a:t>Берегите!</a:t>
            </a:r>
            <a:endParaRPr lang="ru-RU" sz="3200" b="1" i="1" dirty="0">
              <a:latin typeface="Constantia" pitchFamily="18" charset="0"/>
            </a:endParaRPr>
          </a:p>
        </p:txBody>
      </p:sp>
      <p:pic>
        <p:nvPicPr>
          <p:cNvPr id="3075" name="Picture 3" descr="C:\Users\ирина\Pictures\014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933056"/>
            <a:ext cx="2880320" cy="2664296"/>
          </a:xfrm>
          <a:prstGeom prst="rect">
            <a:avLst/>
          </a:prstGeom>
          <a:noFill/>
        </p:spPr>
      </p:pic>
      <p:pic>
        <p:nvPicPr>
          <p:cNvPr id="3076" name="Picture 4" descr="C:\Users\ирина\Pictures\bozhya_korovka_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6096" y="3933056"/>
            <a:ext cx="3384376" cy="29249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ирина\Pictures\74a8f353bb63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08104" y="2564904"/>
            <a:ext cx="3456384" cy="2376264"/>
          </a:xfrm>
        </p:spPr>
        <p:txBody>
          <a:bodyPr>
            <a:noAutofit/>
          </a:bodyPr>
          <a:lstStyle/>
          <a:p>
            <a:r>
              <a:rPr lang="ru-RU" sz="4000" b="1" i="1" dirty="0" smtClean="0">
                <a:solidFill>
                  <a:schemeClr val="tx1"/>
                </a:solidFill>
                <a:latin typeface="Constantia" pitchFamily="18" charset="0"/>
              </a:rPr>
              <a:t>СПАСИБО ЗА ВНИМАНИЕ</a:t>
            </a:r>
            <a:endParaRPr lang="ru-RU" sz="4000" b="1" i="1" dirty="0">
              <a:solidFill>
                <a:schemeClr val="tx1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ирина\Pictures\photo_natani_16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3267794"/>
          </a:xfrm>
        </p:spPr>
        <p:txBody>
          <a:bodyPr>
            <a:normAutofit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Очень добродушная, мягкая послушная.</a:t>
            </a:r>
            <a:b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Но когда я захочу – даже камень источу.</a:t>
            </a:r>
            <a:endParaRPr lang="ru-RU" b="1" i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27" name="Picture 3" descr="C:\Users\ирина\Pictures\slide-3-638.jpg"/>
          <p:cNvPicPr>
            <a:picLocks noChangeAspect="1" noChangeArrowheads="1"/>
          </p:cNvPicPr>
          <p:nvPr/>
        </p:nvPicPr>
        <p:blipFill>
          <a:blip r:embed="rId3" cstate="print"/>
          <a:srcRect l="34596" t="31061" r="2603" b="5809"/>
          <a:stretch>
            <a:fillRect/>
          </a:stretch>
        </p:blipFill>
        <p:spPr bwMode="auto">
          <a:xfrm>
            <a:off x="899592" y="3356992"/>
            <a:ext cx="7416824" cy="33123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ирина\Pictures\photo_natani_16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0"/>
            <a:ext cx="8784976" cy="5638800"/>
          </a:xfrm>
        </p:spPr>
        <p:txBody>
          <a:bodyPr>
            <a:normAutofit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onstantia" pitchFamily="18" charset="0"/>
              </a:rPr>
              <a:t>Не умыться не напиться без воды!</a:t>
            </a:r>
          </a:p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onstantia" pitchFamily="18" charset="0"/>
              </a:rPr>
              <a:t>Листику не распуститься без воды!</a:t>
            </a:r>
          </a:p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onstantia" pitchFamily="18" charset="0"/>
              </a:rPr>
              <a:t>Без воды прожить не могут</a:t>
            </a:r>
          </a:p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onstantia" pitchFamily="18" charset="0"/>
              </a:rPr>
              <a:t>Птица, зверь и человек,</a:t>
            </a:r>
          </a:p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onstantia" pitchFamily="18" charset="0"/>
              </a:rPr>
              <a:t>И поэтому всегда</a:t>
            </a:r>
          </a:p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onstantia" pitchFamily="18" charset="0"/>
              </a:rPr>
              <a:t>Всем, везде нужна вода!</a:t>
            </a:r>
            <a:endParaRPr lang="ru-RU" dirty="0" smtClean="0">
              <a:solidFill>
                <a:schemeClr val="tx1"/>
              </a:solidFill>
              <a:latin typeface="Constantia" pitchFamily="18" charset="0"/>
            </a:endParaRPr>
          </a:p>
          <a:p>
            <a:endParaRPr lang="ru-RU" dirty="0"/>
          </a:p>
        </p:txBody>
      </p:sp>
      <p:pic>
        <p:nvPicPr>
          <p:cNvPr id="2050" name="Picture 2" descr="C:\Users\ирина\Pictures\MiRIdlVUMOE.jpg"/>
          <p:cNvPicPr>
            <a:picLocks noChangeAspect="1" noChangeArrowheads="1"/>
          </p:cNvPicPr>
          <p:nvPr/>
        </p:nvPicPr>
        <p:blipFill>
          <a:blip r:embed="rId3" cstate="print"/>
          <a:srcRect b="4762"/>
          <a:stretch>
            <a:fillRect/>
          </a:stretch>
        </p:blipFill>
        <p:spPr bwMode="auto">
          <a:xfrm>
            <a:off x="827584" y="3501008"/>
            <a:ext cx="7632848" cy="30963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ирина\Pictures\photo_natani_16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1296143"/>
          </a:xfrm>
        </p:spPr>
        <p:txBody>
          <a:bodyPr>
            <a:noAutofit/>
          </a:bodyPr>
          <a:lstStyle/>
          <a:p>
            <a:r>
              <a:rPr lang="ru-RU" sz="7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Constantia" pitchFamily="18" charset="0"/>
              </a:rPr>
              <a:t>Вода на Земле</a:t>
            </a:r>
            <a:endParaRPr lang="ru-RU" sz="72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Constant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2204864"/>
            <a:ext cx="3384376" cy="3433936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nstantia" pitchFamily="18" charset="0"/>
              </a:rPr>
              <a:t>Большая часть поверхности планеты – вода.</a:t>
            </a:r>
          </a:p>
          <a:p>
            <a:endParaRPr lang="ru-RU" dirty="0"/>
          </a:p>
        </p:txBody>
      </p:sp>
      <p:pic>
        <p:nvPicPr>
          <p:cNvPr id="5" name="Содержимое 4" descr="iCAIWAB9T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11100E"/>
              </a:clrFrom>
              <a:clrTo>
                <a:srgbClr val="11100E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3924300" y="1700213"/>
            <a:ext cx="4535488" cy="45370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ирина\Pictures\photo_natani_16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2" descr="C:\Users\ирина\Pictures\photo_natani_16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0" name="Picture 2" descr="C:\Users\ирина\Pictures\0016-020-Beregite-vodu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88640"/>
            <a:ext cx="8640960" cy="640871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ирина\Pictures\photo_natani_16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1008112"/>
          </a:xfrm>
        </p:spPr>
        <p:txBody>
          <a:bodyPr>
            <a:normAutofit/>
          </a:bodyPr>
          <a:lstStyle/>
          <a:p>
            <a:r>
              <a:rPr lang="ru-RU" sz="6000" dirty="0" smtClean="0">
                <a:latin typeface="Constantia" pitchFamily="18" charset="0"/>
              </a:rPr>
              <a:t>Для чего нужна вода?</a:t>
            </a:r>
            <a:endParaRPr lang="ru-RU" sz="6000" dirty="0">
              <a:latin typeface="Constant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268760"/>
            <a:ext cx="3600400" cy="936104"/>
          </a:xfrm>
        </p:spPr>
        <p:txBody>
          <a:bodyPr>
            <a:normAutofit/>
          </a:bodyPr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nstantia" pitchFamily="18" charset="0"/>
              </a:rPr>
              <a:t>УМЫВАЕМСЯ </a:t>
            </a:r>
          </a:p>
        </p:txBody>
      </p:sp>
      <p:pic>
        <p:nvPicPr>
          <p:cNvPr id="5" name="Содержимое 9" descr="cleansing_0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50825" y="1989138"/>
            <a:ext cx="3601095" cy="4464050"/>
          </a:xfrm>
          <a:ln w="38100">
            <a:solidFill>
              <a:schemeClr val="tx1"/>
            </a:solidFill>
          </a:ln>
        </p:spPr>
      </p:pic>
      <p:pic>
        <p:nvPicPr>
          <p:cNvPr id="6" name="Содержимое 7" descr="1298730615_3.jpg"/>
          <p:cNvPicPr>
            <a:picLocks noGrp="1" noChangeAspect="1"/>
          </p:cNvPicPr>
          <p:nvPr>
            <p:ph sz="quarter" idx="4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5148263" y="1989138"/>
            <a:ext cx="3384550" cy="4535487"/>
          </a:xfrm>
          <a:ln w="38100">
            <a:solidFill>
              <a:schemeClr val="tx1"/>
            </a:solidFill>
          </a:ln>
        </p:spPr>
      </p:pic>
      <p:pic>
        <p:nvPicPr>
          <p:cNvPr id="7" name="Содержимое 9" descr="cleansing_0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50825" y="1989138"/>
            <a:ext cx="4681538" cy="4464050"/>
          </a:xfrm>
          <a:ln w="38100">
            <a:solidFill>
              <a:schemeClr val="tx1"/>
            </a:solidFill>
          </a:ln>
        </p:spPr>
      </p:pic>
      <p:pic>
        <p:nvPicPr>
          <p:cNvPr id="8" name="Содержимое 9" descr="cleansing_0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03225" y="3429000"/>
            <a:ext cx="2872631" cy="3176588"/>
          </a:xfrm>
          <a:ln w="38100">
            <a:solidFill>
              <a:schemeClr val="tx1"/>
            </a:solidFill>
          </a:ln>
        </p:spPr>
      </p:pic>
      <p:sp>
        <p:nvSpPr>
          <p:cNvPr id="9" name="Прямоугольник 8"/>
          <p:cNvSpPr/>
          <p:nvPr/>
        </p:nvSpPr>
        <p:spPr>
          <a:xfrm>
            <a:off x="5508104" y="1268760"/>
            <a:ext cx="280831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nstantia" pitchFamily="18" charset="0"/>
              </a:rPr>
              <a:t>ПЬЕМ</a:t>
            </a:r>
            <a:r>
              <a:rPr lang="ru-RU" dirty="0" smtClean="0"/>
              <a:t> </a:t>
            </a:r>
          </a:p>
        </p:txBody>
      </p:sp>
      <p:pic>
        <p:nvPicPr>
          <p:cNvPr id="11" name="Содержимое 9" descr="cleansing_0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132856"/>
            <a:ext cx="4248472" cy="4320034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2" name="Содержимое 7" descr="1298730615_3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4788024" y="2132856"/>
            <a:ext cx="4032448" cy="4320479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  <p:bldP spid="9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ирина\Pictures\photo_natani_16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404664"/>
            <a:ext cx="2950096" cy="432048"/>
          </a:xfrm>
        </p:spPr>
        <p:txBody>
          <a:bodyPr>
            <a:noAutofit/>
          </a:bodyPr>
          <a:lstStyle/>
          <a:p>
            <a:pPr algn="l"/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nstantia" pitchFamily="18" charset="0"/>
              </a:rPr>
              <a:t>ПОЛИВАЕМ</a:t>
            </a:r>
            <a:endParaRPr lang="ru-RU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nstantia" pitchFamily="18" charset="0"/>
            </a:endParaRPr>
          </a:p>
        </p:txBody>
      </p:sp>
      <p:pic>
        <p:nvPicPr>
          <p:cNvPr id="6" name="Содержимое 7" descr="111ht9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4860032" y="1124744"/>
            <a:ext cx="3960440" cy="496808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4860032" y="332656"/>
            <a:ext cx="406085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УБИРАЕМ</a:t>
            </a:r>
            <a:endParaRPr lang="ru-RU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8" name="Рисунок 7" descr="I:\DCIM\106___02\IMG_069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1124744"/>
            <a:ext cx="4032448" cy="50405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ирина\Pictures\Beregi_prirodu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pic>
        <p:nvPicPr>
          <p:cNvPr id="5" name="Picture 2" descr="C:\Users\ирина\Pictures\photo_natani_165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Picture 2" descr="C:\Users\ирина\Pictures\8457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59832" y="2132856"/>
            <a:ext cx="2880320" cy="2448272"/>
          </a:xfrm>
          <a:prstGeom prst="rect">
            <a:avLst/>
          </a:prstGeom>
          <a:noFill/>
        </p:spPr>
      </p:pic>
      <p:pic>
        <p:nvPicPr>
          <p:cNvPr id="7" name="Picture 4" descr="C:\Users\ирина\Pictures\iCAEWNHY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08104" y="908720"/>
            <a:ext cx="3119239" cy="230425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6" descr="C:\Users\ирина\Pictures\dancin-in-the-rain-31000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3528" y="908720"/>
            <a:ext cx="2952328" cy="231856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7" descr="C:\Users\ирина\Pictures\iCAD1P1HV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23528" y="4005064"/>
            <a:ext cx="2952328" cy="236485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8" descr="C:\Users\ирина\Pictures\iCAU5TZMR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508104" y="4005064"/>
            <a:ext cx="3096344" cy="237626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Прямоугольник 10"/>
          <p:cNvSpPr/>
          <p:nvPr/>
        </p:nvSpPr>
        <p:spPr>
          <a:xfrm>
            <a:off x="2279707" y="332656"/>
            <a:ext cx="418800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Что такое вода?</a:t>
            </a:r>
            <a:endParaRPr lang="ru-RU" sz="40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ирина\Pictures\photo_natani_16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528" y="0"/>
            <a:ext cx="9324528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47667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nstantia" pitchFamily="18" charset="0"/>
              </a:rPr>
              <a:t>От загрязнения воды страдает все живое, она вредна для жизни человека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Constantia" pitchFamily="18" charset="0"/>
            </a:endParaRPr>
          </a:p>
        </p:txBody>
      </p:sp>
      <p:pic>
        <p:nvPicPr>
          <p:cNvPr id="3075" name="Picture 3" descr="C:\Users\ирина\Pictures\0029-029-Beregite-vodu.jpg"/>
          <p:cNvPicPr>
            <a:picLocks noChangeAspect="1" noChangeArrowheads="1"/>
          </p:cNvPicPr>
          <p:nvPr/>
        </p:nvPicPr>
        <p:blipFill>
          <a:blip r:embed="rId3" cstate="print"/>
          <a:srcRect l="5113" t="51734" r="1964" b="8354"/>
          <a:stretch>
            <a:fillRect/>
          </a:stretch>
        </p:blipFill>
        <p:spPr bwMode="auto">
          <a:xfrm>
            <a:off x="179512" y="2132856"/>
            <a:ext cx="8784976" cy="453650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</TotalTime>
  <Words>84</Words>
  <Application>Microsoft Office PowerPoint</Application>
  <PresentationFormat>Экран (4:3)</PresentationFormat>
  <Paragraphs>20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Берегите воду!</vt:lpstr>
      <vt:lpstr>Очень добродушная, мягкая послушная. Но когда я захочу – даже камень источу.</vt:lpstr>
      <vt:lpstr>Слайд 3</vt:lpstr>
      <vt:lpstr>Вода на Земле</vt:lpstr>
      <vt:lpstr>Слайд 5</vt:lpstr>
      <vt:lpstr>Для чего нужна вода?</vt:lpstr>
      <vt:lpstr>ПОЛИВАЕМ</vt:lpstr>
      <vt:lpstr>Слайд 8</vt:lpstr>
      <vt:lpstr>От загрязнения воды страдает все живое, она вредна для жизни человека</vt:lpstr>
      <vt:lpstr>Слайд 10</vt:lpstr>
      <vt:lpstr>Берегите Землю, Берегите Жаворонка в голубом зените, Бабочку на листьях повилики, На тропинках солнечные блики... Ястреба, парящего над полем, Ясный месяц над речным покоем, Ласточку, мелькающую в жите, Берегите Землю, Берегите!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</dc:creator>
  <cp:lastModifiedBy>ирина</cp:lastModifiedBy>
  <cp:revision>46</cp:revision>
  <dcterms:created xsi:type="dcterms:W3CDTF">2013-03-05T09:33:11Z</dcterms:created>
  <dcterms:modified xsi:type="dcterms:W3CDTF">2013-07-24T00:27:52Z</dcterms:modified>
</cp:coreProperties>
</file>