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7CA3E-30CE-4789-B9FB-71C4F7AF6929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98800-61C1-45A1-884B-9D6516A848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288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7CA3E-30CE-4789-B9FB-71C4F7AF6929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98800-61C1-45A1-884B-9D6516A848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968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7CA3E-30CE-4789-B9FB-71C4F7AF6929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98800-61C1-45A1-884B-9D6516A848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921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7CA3E-30CE-4789-B9FB-71C4F7AF6929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98800-61C1-45A1-884B-9D6516A848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318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7CA3E-30CE-4789-B9FB-71C4F7AF6929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98800-61C1-45A1-884B-9D6516A848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157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7CA3E-30CE-4789-B9FB-71C4F7AF6929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98800-61C1-45A1-884B-9D6516A848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991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7CA3E-30CE-4789-B9FB-71C4F7AF6929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98800-61C1-45A1-884B-9D6516A848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380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7CA3E-30CE-4789-B9FB-71C4F7AF6929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98800-61C1-45A1-884B-9D6516A848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086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7CA3E-30CE-4789-B9FB-71C4F7AF6929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98800-61C1-45A1-884B-9D6516A848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251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7CA3E-30CE-4789-B9FB-71C4F7AF6929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98800-61C1-45A1-884B-9D6516A848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073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7CA3E-30CE-4789-B9FB-71C4F7AF6929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98800-61C1-45A1-884B-9D6516A848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202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7CA3E-30CE-4789-B9FB-71C4F7AF6929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98800-61C1-45A1-884B-9D6516A848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60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9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microsoft.com/office/2007/relationships/hdphoto" Target="../media/hdphoto2.wdp"/><Relationship Id="rId5" Type="http://schemas.openxmlformats.org/officeDocument/2006/relationships/image" Target="../media/image3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microsoft.com/office/2007/relationships/hdphoto" Target="../media/hdphoto3.wdp"/><Relationship Id="rId5" Type="http://schemas.openxmlformats.org/officeDocument/2006/relationships/image" Target="../media/image9.jpe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microsoft.com/office/2007/relationships/hdphoto" Target="../media/hdphoto4.wdp"/><Relationship Id="rId5" Type="http://schemas.openxmlformats.org/officeDocument/2006/relationships/image" Target="../media/image10.jpe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microsoft.com/office/2007/relationships/hdphoto" Target="../media/hdphoto5.wdp"/><Relationship Id="rId5" Type="http://schemas.openxmlformats.org/officeDocument/2006/relationships/image" Target="../media/image11.jpe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microsoft.com/office/2007/relationships/hdphoto" Target="../media/hdphoto6.wdp"/><Relationship Id="rId5" Type="http://schemas.openxmlformats.org/officeDocument/2006/relationships/image" Target="../media/image12.jpe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microsoft.com/office/2007/relationships/hdphoto" Target="../media/hdphoto7.wdp"/><Relationship Id="rId5" Type="http://schemas.openxmlformats.org/officeDocument/2006/relationships/image" Target="../media/image13.jpe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8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abysue.ru/prefix/17c7cf24f299dd0d57f3a3802297d2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audioskazki.net/wp-content/gallery/rus_skazki/teremok-3/001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9992"/>
            <a:ext cx="7882406" cy="66166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629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abysue.ru/prefix/17c7cf24f299dd0d57f3a3802297d2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audioskazki.net/wp-content/gallery/rus_skazki/teremok-3/011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3588" y="141129"/>
            <a:ext cx="7416824" cy="65757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484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abysue.ru/prefix/17c7cf24f299dd0d57f3a3802297d25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audioskazki.net/wp-content/gallery/rus_skazki/teremok-3/002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65026"/>
            <a:ext cx="7704856" cy="66607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голос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534400" y="621614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27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9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artscroll.ru/Images/2008/r/Richard%20Cowdrey/0000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4932040" cy="3689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://zoozel.ru/gallery/images/1167322_vesna-shagaet-po-planete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-1"/>
            <a:ext cx="4211960" cy="368986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http://screen-desktop.ru/img/picture/Jun/07/a19275864b39f65c7b863e4e96520102/4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689869"/>
            <a:ext cx="4932040" cy="31681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52" name="Picture 4" descr="http://1973myschool.ucoz.ru/_ph/2/32884044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8432" y="3689868"/>
            <a:ext cx="4245568" cy="3168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33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abysue.ru/prefix/17c7cf24f299dd0d57f3a3802297d25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audioskazki.net/wp-content/gallery/rus_skazki/teremok-3/003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592" y="206642"/>
            <a:ext cx="7780815" cy="64447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голос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462407" y="58772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159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9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abysue.ru/prefix/17c7cf24f299dd0d57f3a3802297d25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audioskazki.net/wp-content/gallery/rus_skazki/teremok-3/004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964" y="138158"/>
            <a:ext cx="8162071" cy="67074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голос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534400" y="60212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296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9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abysue.ru/prefix/17c7cf24f299dd0d57f3a3802297d25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audioskazki.net/wp-content/gallery/rus_skazki/teremok-3/005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5140" y="158405"/>
            <a:ext cx="7575075" cy="6669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голос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440215" y="621816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747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9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abysue.ru/prefix/17c7cf24f299dd0d57f3a3802297d25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audioskazki.net/wp-content/gallery/rus_skazki/teremok-3/006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6622"/>
            <a:ext cx="7632848" cy="66787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голос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427252" y="58772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19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9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abysue.ru/prefix/17c7cf24f299dd0d57f3a3802297d25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audioskazki.net/wp-content/gallery/rus_skazki/teremok-3/007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672" y="175470"/>
            <a:ext cx="7558655" cy="65070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голос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534400" y="604135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06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9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abysue.ru/prefix/17c7cf24f299dd0d57f3a3802297d2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audioskazki.net/wp-content/gallery/rus_skazki/teremok-3/010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10910"/>
            <a:ext cx="7344816" cy="64361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52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">
      <a:dk1>
        <a:sysClr val="windowText" lastClr="000000"/>
      </a:dk1>
      <a:lt1>
        <a:sysClr val="window" lastClr="FFFFFF"/>
      </a:lt1>
      <a:dk2>
        <a:srgbClr val="1F497D"/>
      </a:dk2>
      <a:lt2>
        <a:srgbClr val="80C000"/>
      </a:lt2>
      <a:accent1>
        <a:srgbClr val="4F81BD"/>
      </a:accent1>
      <a:accent2>
        <a:srgbClr val="C0504D"/>
      </a:accent2>
      <a:accent3>
        <a:srgbClr val="99FF33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</TotalTime>
  <Words>0</Words>
  <Application>Microsoft Office PowerPoint</Application>
  <PresentationFormat>Экран (4:3)</PresentationFormat>
  <Paragraphs>0</Paragraphs>
  <Slides>10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Калашникова</dc:creator>
  <cp:lastModifiedBy>Светлана Калашникова</cp:lastModifiedBy>
  <cp:revision>5</cp:revision>
  <dcterms:created xsi:type="dcterms:W3CDTF">2017-04-18T13:07:24Z</dcterms:created>
  <dcterms:modified xsi:type="dcterms:W3CDTF">2017-09-24T04:43:44Z</dcterms:modified>
</cp:coreProperties>
</file>