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Татьяна\Desktop\aHR0cDovL3BlZHNvdmV0LnN1L19sZC8zNTQvNjQ2MzM2MzUuanB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Татьяна\Desktop\20151008_100513 — копи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170" y="2147439"/>
            <a:ext cx="2603500" cy="1943100"/>
          </a:xfrm>
          <a:prstGeom prst="rect">
            <a:avLst/>
          </a:prstGeom>
          <a:ln>
            <a:noFill/>
          </a:ln>
          <a:effectLst>
            <a:glow rad="152400">
              <a:srgbClr val="002060">
                <a:alpha val="55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Татьяна\Desktop\20151008_100706 — коп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82120"/>
            <a:ext cx="2133600" cy="1955800"/>
          </a:xfrm>
          <a:prstGeom prst="rect">
            <a:avLst/>
          </a:prstGeom>
          <a:ln>
            <a:noFill/>
          </a:ln>
          <a:effectLst>
            <a:glow rad="152400">
              <a:srgbClr val="002060">
                <a:alpha val="55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Татьяна\Desktop\20151008_101055 — копия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728" y="4509120"/>
            <a:ext cx="2603500" cy="1701800"/>
          </a:xfrm>
          <a:prstGeom prst="rect">
            <a:avLst/>
          </a:prstGeom>
          <a:ln>
            <a:noFill/>
          </a:ln>
          <a:effectLst>
            <a:glow rad="152400">
              <a:srgbClr val="002060">
                <a:alpha val="55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Татьяна\Desktop\20151008_101348 — копия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00" y="2172867"/>
            <a:ext cx="2565400" cy="1955800"/>
          </a:xfrm>
          <a:prstGeom prst="rect">
            <a:avLst/>
          </a:prstGeom>
          <a:ln>
            <a:noFill/>
          </a:ln>
          <a:effectLst>
            <a:glow rad="152400">
              <a:srgbClr val="002060">
                <a:alpha val="55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Татьяна\Desktop\20151008_101629 — копия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3128680"/>
            <a:ext cx="1955800" cy="1955800"/>
          </a:xfrm>
          <a:prstGeom prst="rect">
            <a:avLst/>
          </a:prstGeom>
          <a:ln>
            <a:solidFill>
              <a:srgbClr val="002060"/>
            </a:solidFill>
          </a:ln>
          <a:effectLst>
            <a:glow rad="177800">
              <a:srgbClr val="002060">
                <a:alpha val="55000"/>
              </a:srgbClr>
            </a:glow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3171" y="544288"/>
            <a:ext cx="4896544" cy="1631216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ПРОТИВОРЕЧИЯ В РАЗМЕРАХ</a:t>
            </a:r>
            <a:endParaRPr lang="ru-RU" b="1" dirty="0" smtClean="0">
              <a:ln>
                <a:solidFill>
                  <a:srgbClr val="002060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№4 </a:t>
            </a:r>
            <a:endParaRPr lang="ru-RU" b="1" dirty="0" smtClean="0">
              <a:ln>
                <a:solidFill>
                  <a:srgbClr val="002060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ПРОВЕЛА ГУСЬКОВА Т.Н.</a:t>
            </a:r>
            <a:endParaRPr lang="ru-RU" b="1" dirty="0" smtClean="0">
              <a:ln>
                <a:solidFill>
                  <a:srgbClr val="002060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14.10.2015 г.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4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19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13</cp:revision>
  <dcterms:created xsi:type="dcterms:W3CDTF">2015-10-11T15:58:27Z</dcterms:created>
  <dcterms:modified xsi:type="dcterms:W3CDTF">2015-10-11T18:51:41Z</dcterms:modified>
</cp:coreProperties>
</file>