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1CDB2-CC1B-4394-877E-06DEA77DF453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130A0-D197-4891-A5F9-8C07D6F4DF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3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4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65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459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9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87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2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130A0-D197-4891-A5F9-8C07D6F4DFA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34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79140-3B62-4A46-880C-A9339F31FAA2}" type="datetimeFigureOut">
              <a:rPr lang="ru-RU" smtClean="0"/>
              <a:t>05.12.2014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A88D-6273-47BD-9ECD-85915E72B0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храм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пас на кров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0"/>
            <a:ext cx="7620000" cy="50177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23700" y="5805264"/>
            <a:ext cx="2096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храм?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люди делают в храме?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увидеть в храме?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храме?</a:t>
            </a:r>
          </a:p>
          <a:p>
            <a:pPr lvl="0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нужен храм? </a:t>
            </a:r>
          </a:p>
          <a:p>
            <a:pPr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Священник в храме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в храм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12776"/>
            <a:ext cx="8208912" cy="4824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в храме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служба в храм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5400600" cy="4824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коностас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алтарь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иконостас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55121" y="1600200"/>
            <a:ext cx="3242758" cy="4525963"/>
          </a:xfrm>
        </p:spPr>
      </p:pic>
      <p:pic>
        <p:nvPicPr>
          <p:cNvPr id="7" name="Содержимое 6" descr="иконостас 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556792"/>
            <a:ext cx="4038600" cy="453650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слова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Священник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Иконостас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Алтарь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Канун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Икона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Благословление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мне было ……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узнал(а) ……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удивило …..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захотелось …..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69</Words>
  <Application>Microsoft Office PowerPoint</Application>
  <PresentationFormat>Экран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храм</vt:lpstr>
      <vt:lpstr>Презентация PowerPoint</vt:lpstr>
      <vt:lpstr>Священник в храме</vt:lpstr>
      <vt:lpstr>Служба в храме</vt:lpstr>
      <vt:lpstr>иконостас алтарь</vt:lpstr>
      <vt:lpstr>Ключевые слова урока</vt:lpstr>
      <vt:lpstr>Рефлексия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Люба</cp:lastModifiedBy>
  <cp:revision>8</cp:revision>
  <dcterms:created xsi:type="dcterms:W3CDTF">2013-12-14T14:29:06Z</dcterms:created>
  <dcterms:modified xsi:type="dcterms:W3CDTF">2014-12-05T17:41:30Z</dcterms:modified>
</cp:coreProperties>
</file>