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A80B-3BA7-4285-8E3A-E51D8EE2B496}" type="datetimeFigureOut">
              <a:rPr lang="ru-RU" smtClean="0"/>
              <a:pPr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A21A-8531-472A-B3B7-73DFA70A8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171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A80B-3BA7-4285-8E3A-E51D8EE2B496}" type="datetimeFigureOut">
              <a:rPr lang="ru-RU" smtClean="0"/>
              <a:pPr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A21A-8531-472A-B3B7-73DFA70A8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6807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A80B-3BA7-4285-8E3A-E51D8EE2B496}" type="datetimeFigureOut">
              <a:rPr lang="ru-RU" smtClean="0"/>
              <a:pPr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A21A-8531-472A-B3B7-73DFA70A8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4142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A80B-3BA7-4285-8E3A-E51D8EE2B496}" type="datetimeFigureOut">
              <a:rPr lang="ru-RU" smtClean="0"/>
              <a:pPr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A21A-8531-472A-B3B7-73DFA70A8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1694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A80B-3BA7-4285-8E3A-E51D8EE2B496}" type="datetimeFigureOut">
              <a:rPr lang="ru-RU" smtClean="0"/>
              <a:pPr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A21A-8531-472A-B3B7-73DFA70A8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8974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A80B-3BA7-4285-8E3A-E51D8EE2B496}" type="datetimeFigureOut">
              <a:rPr lang="ru-RU" smtClean="0"/>
              <a:pPr/>
              <a:t>12.03.2016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A21A-8531-472A-B3B7-73DFA70A8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1614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A80B-3BA7-4285-8E3A-E51D8EE2B496}" type="datetimeFigureOut">
              <a:rPr lang="ru-RU" smtClean="0"/>
              <a:pPr/>
              <a:t>12.03.2016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A21A-8531-472A-B3B7-73DFA70A8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9429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A80B-3BA7-4285-8E3A-E51D8EE2B496}" type="datetimeFigureOut">
              <a:rPr lang="ru-RU" smtClean="0"/>
              <a:pPr/>
              <a:t>12.03.2016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A21A-8531-472A-B3B7-73DFA70A8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2646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A80B-3BA7-4285-8E3A-E51D8EE2B496}" type="datetimeFigureOut">
              <a:rPr lang="ru-RU" smtClean="0"/>
              <a:pPr/>
              <a:t>12.03.2016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A21A-8531-472A-B3B7-73DFA70A8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9199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A80B-3BA7-4285-8E3A-E51D8EE2B496}" type="datetimeFigureOut">
              <a:rPr lang="ru-RU" smtClean="0"/>
              <a:pPr/>
              <a:t>12.03.2016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A21A-8531-472A-B3B7-73DFA70A8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8720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A80B-3BA7-4285-8E3A-E51D8EE2B496}" type="datetimeFigureOut">
              <a:rPr lang="ru-RU" smtClean="0"/>
              <a:pPr/>
              <a:t>12.03.2016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EA21A-8531-472A-B3B7-73DFA70A8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9911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CA80B-3BA7-4285-8E3A-E51D8EE2B496}" type="datetimeFigureOut">
              <a:rPr lang="ru-RU" smtClean="0"/>
              <a:pPr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EA21A-8531-472A-B3B7-73DFA70A8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5791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Что такое семья?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916832"/>
            <a:ext cx="7272808" cy="460851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У меня есть мама</a:t>
            </a:r>
          </a:p>
          <a:p>
            <a:pPr algn="l"/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У меня есть папа</a:t>
            </a:r>
          </a:p>
          <a:p>
            <a:pPr algn="l"/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У меня есть бабушка</a:t>
            </a:r>
          </a:p>
          <a:p>
            <a:pPr algn="l"/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У меня есть дедушка</a:t>
            </a:r>
          </a:p>
          <a:p>
            <a:pPr algn="l"/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А у них есть я</a:t>
            </a:r>
          </a:p>
          <a:p>
            <a:pPr algn="l"/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А одним словом – всё это </a:t>
            </a:r>
          </a:p>
          <a:p>
            <a:pPr algn="l"/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Семья.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721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74794" y="1556792"/>
            <a:ext cx="5062883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548680"/>
            <a:ext cx="3337211" cy="576064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«Семья – это группа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rgbClr val="C00000"/>
                </a:solidFill>
              </a:rPr>
              <a:t>родствен -</a:t>
            </a:r>
            <a:r>
              <a:rPr lang="ru-RU" sz="5400" b="1" dirty="0" err="1" smtClean="0">
                <a:solidFill>
                  <a:srgbClr val="C00000"/>
                </a:solidFill>
              </a:rPr>
              <a:t>ников</a:t>
            </a:r>
            <a:r>
              <a:rPr lang="ru-RU" sz="5400" b="1" dirty="0" smtClean="0">
                <a:solidFill>
                  <a:srgbClr val="C00000"/>
                </a:solidFill>
              </a:rPr>
              <a:t>, 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rgbClr val="C00000"/>
                </a:solidFill>
              </a:rPr>
              <a:t>живущих вместе.»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224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Где живёт семья?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988840"/>
            <a:ext cx="3528392" cy="424847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Семья живёт в </a:t>
            </a:r>
          </a:p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одной квартире.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988840"/>
            <a:ext cx="5143500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5741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4624"/>
            <a:ext cx="7774632" cy="1899642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Как члены семьи </a:t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относятся друг к другу?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276872"/>
            <a:ext cx="3960440" cy="4032448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Члены семьи любят</a:t>
            </a:r>
          </a:p>
          <a:p>
            <a:pPr algn="l"/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и уважают друг друга.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16832"/>
            <a:ext cx="358576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30752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1889" y="1916832"/>
            <a:ext cx="4896544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16"/>
            <a:ext cx="7844408" cy="1319452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Чем занимается семья?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465" y="1723120"/>
            <a:ext cx="3816424" cy="439248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Семья занимается </a:t>
            </a:r>
          </a:p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домашним хозяйством.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450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6998" y="1844824"/>
            <a:ext cx="4850904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1209377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Как отдыхает семья?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3672408" cy="489654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Вместе отдыхают и проводят свободное время.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3279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4" cy="648072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Семья – это счастье, любовь и удача,</a:t>
            </a:r>
            <a:br>
              <a:rPr lang="ru-RU" sz="4000" b="1" dirty="0" smtClean="0"/>
            </a:br>
            <a:r>
              <a:rPr lang="ru-RU" sz="4000" b="1" dirty="0" smtClean="0"/>
              <a:t>Семья – это летом поездки на дачу.</a:t>
            </a:r>
            <a:br>
              <a:rPr lang="ru-RU" sz="4000" b="1" dirty="0" smtClean="0"/>
            </a:br>
            <a:r>
              <a:rPr lang="ru-RU" sz="4000" b="1" dirty="0" smtClean="0"/>
              <a:t>Семья – это праздник, семейные даты,</a:t>
            </a:r>
            <a:br>
              <a:rPr lang="ru-RU" sz="4000" b="1" dirty="0" smtClean="0"/>
            </a:br>
            <a:r>
              <a:rPr lang="ru-RU" sz="4000" b="1" dirty="0" smtClean="0"/>
              <a:t>Подарки, покупки, приятные траты.</a:t>
            </a:r>
            <a:br>
              <a:rPr lang="ru-RU" sz="4000" b="1" dirty="0" smtClean="0"/>
            </a:br>
            <a:r>
              <a:rPr lang="ru-RU" sz="4000" b="1" dirty="0" smtClean="0"/>
              <a:t>Семья – это труд, друг о друге забота,</a:t>
            </a:r>
            <a:br>
              <a:rPr lang="ru-RU" sz="4000" b="1" dirty="0" smtClean="0"/>
            </a:br>
            <a:r>
              <a:rPr lang="ru-RU" sz="4000" b="1" dirty="0" smtClean="0"/>
              <a:t>Семья – это много домашней работы.</a:t>
            </a:r>
            <a:br>
              <a:rPr lang="ru-RU" sz="4000" b="1" dirty="0" smtClean="0"/>
            </a:br>
            <a:r>
              <a:rPr lang="ru-RU" sz="4000" b="1" dirty="0" smtClean="0"/>
              <a:t>Семья – это важно!</a:t>
            </a:r>
            <a:br>
              <a:rPr lang="ru-RU" sz="4000" b="1" dirty="0" smtClean="0"/>
            </a:br>
            <a:r>
              <a:rPr lang="ru-RU" sz="4000" b="1" dirty="0" smtClean="0"/>
              <a:t>Семья – это сложно!</a:t>
            </a:r>
            <a:br>
              <a:rPr lang="ru-RU" sz="4000" b="1" dirty="0" smtClean="0"/>
            </a:br>
            <a:r>
              <a:rPr lang="ru-RU" sz="4000" b="1" dirty="0" smtClean="0"/>
              <a:t>Но счастливо жить одному</a:t>
            </a:r>
            <a:br>
              <a:rPr lang="ru-RU" sz="4000" b="1" dirty="0" smtClean="0"/>
            </a:br>
            <a:r>
              <a:rPr lang="ru-RU" sz="4000" b="1" dirty="0" smtClean="0"/>
              <a:t>невозможно.</a:t>
            </a:r>
            <a:br>
              <a:rPr lang="ru-RU" sz="40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52021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Генеалогическое древо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38425" y="1772816"/>
            <a:ext cx="3867150" cy="461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02245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66</TotalTime>
  <Words>81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Что такое семья?</vt:lpstr>
      <vt:lpstr>«Семья – это группа родствен -ников,  живущих вместе.»</vt:lpstr>
      <vt:lpstr>Где живёт семья?</vt:lpstr>
      <vt:lpstr>Как члены семьи  относятся друг к другу?</vt:lpstr>
      <vt:lpstr>Чем занимается семья?</vt:lpstr>
      <vt:lpstr>Как отдыхает семья?</vt:lpstr>
      <vt:lpstr> Семья – это счастье, любовь и удача, Семья – это летом поездки на дачу. Семья – это праздник, семейные даты, Подарки, покупки, приятные траты. Семья – это труд, друг о друге забота, Семья – это много домашней работы. Семья – это важно! Семья – это сложно! Но счастливо жить одному невозможно.  </vt:lpstr>
      <vt:lpstr>Генеалогическое древо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семья?</dc:title>
  <dc:creator>Кирилл</dc:creator>
  <cp:lastModifiedBy>RePack by SPecialiST</cp:lastModifiedBy>
  <cp:revision>51</cp:revision>
  <dcterms:created xsi:type="dcterms:W3CDTF">2012-10-30T18:48:19Z</dcterms:created>
  <dcterms:modified xsi:type="dcterms:W3CDTF">2016-03-12T03:59:56Z</dcterms:modified>
</cp:coreProperties>
</file>