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3220" autoAdjust="0"/>
  </p:normalViewPr>
  <p:slideViewPr>
    <p:cSldViewPr>
      <p:cViewPr varScale="1">
        <p:scale>
          <a:sx n="72" d="100"/>
          <a:sy n="72" d="100"/>
        </p:scale>
        <p:origin x="-110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83B34-60E4-466A-AEFE-A991F470444C}" type="datetimeFigureOut">
              <a:rPr lang="ru-RU" smtClean="0"/>
              <a:pPr/>
              <a:t>05.12.2015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62F1A-4B59-4865-B072-49E4415732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83B34-60E4-466A-AEFE-A991F470444C}" type="datetimeFigureOut">
              <a:rPr lang="ru-RU" smtClean="0"/>
              <a:pPr/>
              <a:t>05.12.2015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62F1A-4B59-4865-B072-49E4415732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83B34-60E4-466A-AEFE-A991F470444C}" type="datetimeFigureOut">
              <a:rPr lang="ru-RU" smtClean="0"/>
              <a:pPr/>
              <a:t>05.12.2015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62F1A-4B59-4865-B072-49E4415732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83B34-60E4-466A-AEFE-A991F470444C}" type="datetimeFigureOut">
              <a:rPr lang="ru-RU" smtClean="0"/>
              <a:pPr/>
              <a:t>05.12.2015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62F1A-4B59-4865-B072-49E4415732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83B34-60E4-466A-AEFE-A991F470444C}" type="datetimeFigureOut">
              <a:rPr lang="ru-RU" smtClean="0"/>
              <a:pPr/>
              <a:t>05.12.2015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62F1A-4B59-4865-B072-49E4415732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83B34-60E4-466A-AEFE-A991F470444C}" type="datetimeFigureOut">
              <a:rPr lang="ru-RU" smtClean="0"/>
              <a:pPr/>
              <a:t>05.12.2015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62F1A-4B59-4865-B072-49E4415732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83B34-60E4-466A-AEFE-A991F470444C}" type="datetimeFigureOut">
              <a:rPr lang="ru-RU" smtClean="0"/>
              <a:pPr/>
              <a:t>05.12.2015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62F1A-4B59-4865-B072-49E4415732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83B34-60E4-466A-AEFE-A991F470444C}" type="datetimeFigureOut">
              <a:rPr lang="ru-RU" smtClean="0"/>
              <a:pPr/>
              <a:t>05.12.2015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62F1A-4B59-4865-B072-49E4415732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83B34-60E4-466A-AEFE-A991F470444C}" type="datetimeFigureOut">
              <a:rPr lang="ru-RU" smtClean="0"/>
              <a:pPr/>
              <a:t>05.12.2015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62F1A-4B59-4865-B072-49E4415732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83B34-60E4-466A-AEFE-A991F470444C}" type="datetimeFigureOut">
              <a:rPr lang="ru-RU" smtClean="0"/>
              <a:pPr/>
              <a:t>05.12.2015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62F1A-4B59-4865-B072-49E4415732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83B34-60E4-466A-AEFE-A991F470444C}" type="datetimeFigureOut">
              <a:rPr lang="ru-RU" smtClean="0"/>
              <a:pPr/>
              <a:t>05.12.2015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6862F1A-4B59-4865-B072-49E44157328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DB83B34-60E4-466A-AEFE-A991F470444C}" type="datetimeFigureOut">
              <a:rPr lang="ru-RU" smtClean="0"/>
              <a:pPr/>
              <a:t>05.12.2015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6862F1A-4B59-4865-B072-49E441573283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3.xml"/><Relationship Id="rId1" Type="http://schemas.openxmlformats.org/officeDocument/2006/relationships/audio" Target="file:///C:\Users\user\Desktop\&#1087;&#1088;&#1077;&#1079;&#1077;&#1085;&#1090;&#1072;&#1094;&#1080;&#1103;%20&#1076;&#1077;&#1082;&#1086;&#1088;&#1072;&#1090;&#1080;&#1074;&#1085;&#1099;&#1077;%20&#1087;&#1090;&#1080;&#1094;&#1099;\Penie_ptic_-_Penie_kanarejki_(xMusic.me).mp3" TargetMode="Externa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3.xml"/><Relationship Id="rId1" Type="http://schemas.openxmlformats.org/officeDocument/2006/relationships/audio" Target="file:///C:\Users\user\Desktop\&#1087;&#1088;&#1077;&#1079;&#1077;&#1085;&#1090;&#1072;&#1094;&#1080;&#1103;%20&#1076;&#1077;&#1082;&#1086;&#1088;&#1072;&#1090;&#1080;&#1074;&#1085;&#1099;&#1077;%20&#1087;&#1090;&#1080;&#1094;&#1099;\Volnistyy_popugaychik_-_Penie_volnistogo_popugaychika_mp3davalka.com.mp3" TargetMode="Externa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5786" y="905516"/>
            <a:ext cx="76438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/>
              <a:t>Муниципальное дошкольное образовательное учреждение детский сад № 9 «Теремок» Муниципальное образование «Барышский район» Ульяновской области.</a:t>
            </a:r>
            <a:endParaRPr lang="ru-RU" sz="1400" dirty="0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1428728" y="2643181"/>
            <a:ext cx="5929354" cy="3357587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ru-RU" sz="3200" b="1" dirty="0" smtClean="0"/>
              <a:t>Презентация по теме:</a:t>
            </a:r>
            <a:endParaRPr lang="ru-RU" sz="3200" dirty="0" smtClean="0"/>
          </a:p>
          <a:p>
            <a:r>
              <a:rPr lang="ru-RU" sz="3200" b="1" dirty="0" smtClean="0"/>
              <a:t>«Декоративные птицы»</a:t>
            </a:r>
            <a:endParaRPr lang="ru-RU" sz="3200" dirty="0" smtClean="0"/>
          </a:p>
          <a:p>
            <a:r>
              <a:rPr lang="ru-RU" sz="3200" b="1" dirty="0" smtClean="0"/>
              <a:t> </a:t>
            </a:r>
            <a:endParaRPr lang="ru-RU" sz="3200" dirty="0" smtClean="0"/>
          </a:p>
          <a:p>
            <a:r>
              <a:rPr lang="ru-RU" sz="2000" b="1" dirty="0" smtClean="0"/>
              <a:t>Автор презентации:</a:t>
            </a:r>
          </a:p>
          <a:p>
            <a:r>
              <a:rPr lang="ru-RU" sz="2000" b="1" dirty="0" smtClean="0"/>
              <a:t>Селиверстова Наталья Анатольевна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anar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500042"/>
            <a:ext cx="4357718" cy="35719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143504" y="357166"/>
            <a:ext cx="378621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 клетке должен быть насест для птицы, представляющий собой круглые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жердочки.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Расстояние между жердочками должно быть таким, чтобы, прыгая с одной на другую, птица могла бы свободно взмахивать крылышками.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Канарейки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любят купаться.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Купание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очищает кожу и укрепляет оперение. Вода для купания должна быть комнатной температуры.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Купалку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прикрепляют к наружной стороне дверцы так, чтобы вода в клетку не попала. После каждого купания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купалку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убирают и дверцы закрывают.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5143512"/>
            <a:ext cx="835824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Чистить клетки необходимо не реже двух раз в неделю. На это время птицу нужно пересадить в другую клетку, поставив клетки открытыми дверцами друг к другу. 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5786" y="428605"/>
            <a:ext cx="785818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Основным рационом канареек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служит зерновой корм: канареечное семя, рапс, конопляное семя, просо, салатное семя, льняное семя, овсяная крупа, семена сурепки, мелкая гречка. Можно давать птице зерновую смесь и добавлять к основной части несколько зерен семян одуванчика, подорожника, мака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Чрезмерно обильная еда может вызвать ожирение.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 весенне-летний период можно давать птичкам зеленый корм: листья мокрицы, листья одуванчика, листья салата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канарейка на шесте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224" y="2571744"/>
            <a:ext cx="3857652" cy="3071834"/>
          </a:xfrm>
          <a:prstGeom prst="rect">
            <a:avLst/>
          </a:prstGeom>
        </p:spPr>
      </p:pic>
      <p:pic>
        <p:nvPicPr>
          <p:cNvPr id="6" name="Рисунок 5" descr="канарейка поет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7686" y="2428868"/>
            <a:ext cx="4429156" cy="4143404"/>
          </a:xfrm>
          <a:prstGeom prst="rect">
            <a:avLst/>
          </a:prstGeom>
        </p:spPr>
      </p:pic>
      <p:pic>
        <p:nvPicPr>
          <p:cNvPr id="7" name="Penie_ptic_-_Penie_kanarejki_(xMusic.me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1357290" y="592933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16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43042" y="2643182"/>
            <a:ext cx="62151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1472" y="960294"/>
            <a:ext cx="792961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Цель: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дать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детям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представления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 декоративных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птицах.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показать особенности содержания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декоративных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птиц;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формировать желание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наблюдать и ухаживать за живыми объектами.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034" y="357166"/>
            <a:ext cx="79342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домашних условиях в основном содержат попугайчиков и канареек.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Существует много видов попугаев и канареек.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Наиболее распространенные виды попугаев – это волнистый попугайчик.</a:t>
            </a:r>
            <a:endParaRPr lang="ru-RU" dirty="0"/>
          </a:p>
        </p:txBody>
      </p:sp>
      <p:pic>
        <p:nvPicPr>
          <p:cNvPr id="5" name="Рисунок 4" descr="волнистый попугайчик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1428736"/>
            <a:ext cx="3500462" cy="478634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429124" y="1428736"/>
            <a:ext cx="4429156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Длина тела волнистого попугая до 17-20 см.,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крыло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 до 9 см.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Длина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хвоста может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составлять до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половины длины туловища – за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счет этого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птица кажется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крупнее. Окраска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оперенья волнистых попугайчиков необычайно разнообразна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может быть практически всех цветов радуги: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зеленой, белой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желтой,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голубой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синей.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эти расцветки дополняются вкраплениями контрастных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цветов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черного, синего, серого.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Природа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одарила волнистых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попугайчиков всем разнообразием красок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!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волн поп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428604"/>
            <a:ext cx="3500462" cy="214314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0" y="357166"/>
            <a:ext cx="435771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Родина волнистых попугайчиков – Австралия. </a:t>
            </a:r>
            <a:r>
              <a:rPr lang="ru-RU" dirty="0" err="1"/>
              <a:t>Юго-Восток</a:t>
            </a:r>
            <a:r>
              <a:rPr lang="ru-RU" dirty="0"/>
              <a:t> и </a:t>
            </a:r>
            <a:r>
              <a:rPr lang="ru-RU" dirty="0" err="1"/>
              <a:t>Юго-Запад</a:t>
            </a:r>
            <a:r>
              <a:rPr lang="ru-RU" dirty="0"/>
              <a:t> континента являются местами обитания больших популяций этих птиц.</a:t>
            </a:r>
          </a:p>
        </p:txBody>
      </p:sp>
      <p:pic>
        <p:nvPicPr>
          <p:cNvPr id="6" name="Рисунок 5" descr="voln-pop_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6182" y="2714620"/>
            <a:ext cx="4857784" cy="350046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71472" y="3143248"/>
            <a:ext cx="300039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Волнистые попугайчики живут стаями. Полет группы птиц отличается стремительностью и быстротой. Неплохо попугайчики лазают и по ветвям деревьев, а также передвигаются по земле маленькими быстрыми шагами.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42910" y="357166"/>
            <a:ext cx="807249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Идеальные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условия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содержания в домашних условиях,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при которых птица может свободно летать. Попугайчика надо выпускать из клетки в течение дня не менее чем на полчаса. Чтобы птица не отвыкла от клетки, можно продолжать ее там кормить – и тогда попугайчик сам будет возвращаться в свое жилище. Окна в помещении следует завесить тканью, чтобы попугай не получил травм, пытаясь вылететь на свет.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Клетку для волнистых попугайчиков лучше установить вдоль стены, в светлом месте. Прямые солнечные лучи, сквозняки и близость к отопительным приборам для птицы вредны. Клетку надо поддерживать в чистоте. Ежедневно убирать загрязнения. Раз в неделю мыть горячей водой и примерно раз в месяц проводить полную дезинфекцию жилища птицы.</a:t>
            </a:r>
          </a:p>
        </p:txBody>
      </p:sp>
      <p:pic>
        <p:nvPicPr>
          <p:cNvPr id="5" name="Рисунок 4" descr="m227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8" y="3214686"/>
            <a:ext cx="2643206" cy="328614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42910" y="4214818"/>
            <a:ext cx="492922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Минимальный приемлемый размер клетки 40х60х30 см. В клетке должна быть жердочка. Ее диаметр должен быть таков, чтобы при обхвате коготки птицы не смыкались вокруг нее.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2910" y="285728"/>
            <a:ext cx="81439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 качестве развлечений, в клетку с волнистым попугайчиком можно поместить зеркальце, колокольчик, веточки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деревьев.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Купание является скорее развлечением, чем необходимостью. Но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купалку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 водой стоит предоставить попугайчику, периодически вывешивая ее на клетку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pic>
        <p:nvPicPr>
          <p:cNvPr id="5" name="Рисунок 4" descr="P1220771-2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1428736"/>
            <a:ext cx="4064000" cy="5080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000628" y="1500174"/>
            <a:ext cx="414337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Вода играет большую роль в содержании волнистых попугайчиков. Поилка в клетке должна постоянно быть наполнена отстоянной фильтрованной водой. В рацион питания волнистого попугайчика должно входить просо, овес, канареечное семя, конопля и кукуруза. Для молодых птиц и попугайчиков, выкармливающих птенцов, в пищу полезно добавлять творог (около 2 гр.). Также подходят каши. Волнистые попугайчики любят плоды рябины, яблоки, морковь, семена подсолнечника. Важно обеспечить птицу минеральными добавками, которыми могут являться толченая яичная скорлупа, морской песок, ракушечник.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4348" y="428604"/>
            <a:ext cx="800105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Волнистый попугайчик идеально подходит для содержания в домашних условиях – он чрезвычайно социален, легко приручается, любит общаться с человеком, поддается обучению (способен произносить слова и звуки).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Средняя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продолжительность жизни волнистого попугая 10 лет, некоторые особи доживают до 25 лет.</a:t>
            </a:r>
          </a:p>
        </p:txBody>
      </p:sp>
      <p:pic>
        <p:nvPicPr>
          <p:cNvPr id="5" name="Рисунок 4" descr="174444573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538" y="2000240"/>
            <a:ext cx="7286676" cy="4429156"/>
          </a:xfrm>
          <a:prstGeom prst="rect">
            <a:avLst/>
          </a:prstGeom>
        </p:spPr>
      </p:pic>
      <p:pic>
        <p:nvPicPr>
          <p:cNvPr id="6" name="Volnistyy_popugaychik_-_Penie_volnistogo_popugaychika_mp3davalka.com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429652" y="164305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26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357166"/>
            <a:ext cx="828680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Также, как и попугайчиков, в домашних условиях содержат канареек.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Певчие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цветные канарейки длиной примерно от 13,5 до 14,5 см. Имеются декоративные канарейки от 11 см до 23 см длиной. Канарейка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имеет круглую сформированную головку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короткий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кеглевидный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клюв.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Самое известное оперение — это канарейки жёлтого цвета. Однако, сегодня имеется множество очень разных цветов оперения (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например.,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белого, красного, коричневого, светло-коричневого цвета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Полёт канарейки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волнообразный.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канарейк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414" y="2643182"/>
            <a:ext cx="6858000" cy="378621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034" y="642918"/>
            <a:ext cx="414340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Канарейка легко приручается, вполне доверчива, поддается «воспитанию» и успешно размножается в домашних условиях. От правильного содержания и ухода за птицей зависит качество и активность пения, размножение, долголетие птицы. Канарейки могут жить в домашних условиях 7—12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лет,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содержат их в клетках и вольерах.</a:t>
            </a:r>
          </a:p>
        </p:txBody>
      </p:sp>
      <p:pic>
        <p:nvPicPr>
          <p:cNvPr id="5" name="Рисунок 4" descr="канарейка в клетке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357166"/>
            <a:ext cx="4300545" cy="3071834"/>
          </a:xfrm>
          <a:prstGeom prst="rect">
            <a:avLst/>
          </a:prstGeom>
        </p:spPr>
      </p:pic>
      <p:pic>
        <p:nvPicPr>
          <p:cNvPr id="6" name="Рисунок 5" descr="канарейки в клетке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3429000"/>
            <a:ext cx="4214842" cy="314324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786314" y="3772635"/>
            <a:ext cx="421484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Величина клетки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30-35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см в длину,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20-22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см в ширину, высота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27-29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см. Расстояние между прутиками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не более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1,2-1,4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см. Дверка в клетке должна располагаться сбоку. Дно должно быть обязательно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двойным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(внутреннее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дно) и обязательно выдвижным, чтобы легче было чистить клетку, менять в ней песок и проводить дезинфекцию.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127</TotalTime>
  <Words>746</Words>
  <Application>Microsoft Office PowerPoint</Application>
  <PresentationFormat>Экран (4:3)</PresentationFormat>
  <Paragraphs>39</Paragraphs>
  <Slides>12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19</cp:revision>
  <dcterms:created xsi:type="dcterms:W3CDTF">2015-12-05T11:48:15Z</dcterms:created>
  <dcterms:modified xsi:type="dcterms:W3CDTF">2015-12-05T14:38:56Z</dcterms:modified>
</cp:coreProperties>
</file>