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989C0-3FA8-48A9-A4BB-4A107F856DA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4A2E9-5666-4965-BD29-97B9EE2C7F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509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4A2E9-5666-4965-BD29-97B9EE2C7FD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22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E02E1BB-6E8E-457A-9734-B71CCC2B60D9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B298CEA-672E-4F76-B3A0-6CC946C7306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32656"/>
            <a:ext cx="6777318" cy="129993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Муниципальное бюджетное дошкольное образовательное учреждение</a:t>
            </a:r>
            <a:br>
              <a:rPr lang="ru-RU" sz="2400" dirty="0" smtClean="0"/>
            </a:br>
            <a:r>
              <a:rPr lang="ru-RU" sz="2400" dirty="0" smtClean="0"/>
              <a:t>Детский сад присмотра и оздоровления №102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88840"/>
            <a:ext cx="7992888" cy="4104456"/>
          </a:xfrm>
        </p:spPr>
        <p:txBody>
          <a:bodyPr>
            <a:normAutofit lnSpcReduction="10000"/>
          </a:bodyPr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МИНИ-ПРОЕКТ </a:t>
            </a:r>
          </a:p>
          <a:p>
            <a:pPr algn="ctr"/>
            <a:r>
              <a:rPr lang="ru-RU" sz="3200" b="1" dirty="0" smtClean="0"/>
              <a:t>«Формирование правильной осанки у детей средней группы»</a:t>
            </a:r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r>
              <a:rPr lang="ru-RU" b="1" dirty="0" smtClean="0"/>
              <a:t>                                                       Выполнила: Калашникова С.А.</a:t>
            </a:r>
          </a:p>
          <a:p>
            <a:pPr algn="ctr"/>
            <a:endParaRPr lang="ru-RU" sz="3200" b="1" dirty="0"/>
          </a:p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1540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- Изготовление папок-передвижек</a:t>
            </a:r>
            <a:endParaRPr lang="ru-RU" sz="3200" b="1" dirty="0"/>
          </a:p>
        </p:txBody>
      </p:sp>
      <p:pic>
        <p:nvPicPr>
          <p:cNvPr id="3" name="Рисунок 2" descr="C:\Users\Светлана\Downloads\Camera Uploads (1)\IMG_277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196752"/>
            <a:ext cx="6397227" cy="3528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Светлана\Downloads\Camera Uploads (2)\IMG_297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429000"/>
            <a:ext cx="4572273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769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- Изготовление буклетов для родителей «Школа здоровья для детей и их родителей. Нарушение осанки»</a:t>
            </a:r>
            <a:endParaRPr lang="ru-RU" sz="3200" b="1" dirty="0"/>
          </a:p>
        </p:txBody>
      </p:sp>
      <p:pic>
        <p:nvPicPr>
          <p:cNvPr id="3" name="Рисунок 2" descr="C:\Users\Светлана\Downloads\Camera Uploads (2)\IMG_297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889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- Подготовка видеосюжета «Красивая осанка»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419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ДЕЯТЕЛЬНОСТЬ ДЕТЕЙ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628800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b="1" dirty="0" smtClean="0"/>
              <a:t>Рассматривание иллюстративного материала по теме</a:t>
            </a:r>
          </a:p>
          <a:p>
            <a:pPr algn="just"/>
            <a:endParaRPr lang="ru-RU" sz="2400" b="1" dirty="0" smtClean="0"/>
          </a:p>
          <a:p>
            <a:pPr marL="342900" indent="-342900" algn="just">
              <a:buFontTx/>
              <a:buChar char="-"/>
            </a:pPr>
            <a:r>
              <a:rPr lang="ru-RU" sz="2400" b="1" dirty="0" smtClean="0"/>
              <a:t>Дидактические игры: «Собери из частей», «Лото правильно-неправильно», «Назови части тела» и т.д.</a:t>
            </a:r>
          </a:p>
          <a:p>
            <a:pPr marL="342900" indent="-342900" algn="just">
              <a:buFontTx/>
              <a:buChar char="-"/>
            </a:pPr>
            <a:endParaRPr lang="ru-RU" sz="2400" b="1" dirty="0"/>
          </a:p>
          <a:p>
            <a:pPr marL="342900" indent="-342900" algn="just">
              <a:buFontTx/>
              <a:buChar char="-"/>
            </a:pPr>
            <a:r>
              <a:rPr lang="ru-RU" sz="2400" b="1" dirty="0" smtClean="0"/>
              <a:t>Сюжетно-ролевые игры:  «Детский сад», «Семья» и т.д.</a:t>
            </a:r>
          </a:p>
          <a:p>
            <a:pPr marL="342900" indent="-342900" algn="just">
              <a:buFontTx/>
              <a:buChar char="-"/>
            </a:pPr>
            <a:endParaRPr lang="ru-RU" sz="2400" b="1" dirty="0"/>
          </a:p>
          <a:p>
            <a:pPr marL="342900" indent="-342900" algn="just">
              <a:buFontTx/>
              <a:buChar char="-"/>
            </a:pPr>
            <a:r>
              <a:rPr lang="ru-RU" sz="2400" b="1" dirty="0" smtClean="0"/>
              <a:t>Словесные игры:  «Назови ласково», «Придумай предложение»,  «Назови по порядку» и т.д.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6363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ветлана\Downloads\Camera Uploads (1)\IMG_263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46449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Светлана\Downloads\Camera Uploads (1)\IMG_28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325044"/>
            <a:ext cx="4770413" cy="3532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Светлана\Downloads\Camera Uploads (5)\IMG_263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1" y="297010"/>
            <a:ext cx="4087701" cy="3203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745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1" dirty="0" smtClean="0"/>
              <a:t>Спортивные игры: </a:t>
            </a:r>
            <a:r>
              <a:rPr lang="ru-RU" dirty="0" smtClean="0"/>
              <a:t>«Зебра», «Цветочная поляна», «Извилистая дорожка» и т.д.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r>
              <a:rPr lang="ru-RU" b="1" dirty="0" smtClean="0"/>
              <a:t>Речь с движениями: </a:t>
            </a:r>
            <a:r>
              <a:rPr lang="ru-RU" dirty="0" smtClean="0"/>
              <a:t>«Зайка шел» и т.д.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Подвижные игры: «Медвежонок и мед», «Воротца», «Воробышки», «Жеребенок», «Попади в обруч» и т.д.</a:t>
            </a:r>
            <a:endParaRPr lang="ru-RU" dirty="0"/>
          </a:p>
        </p:txBody>
      </p:sp>
      <p:pic>
        <p:nvPicPr>
          <p:cNvPr id="3" name="Рисунок 2" descr="C:\Users\Светлана\Downloads\Camera Uploads (5)\IMG_245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91" y="2435989"/>
            <a:ext cx="4698404" cy="3220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Светлана\Downloads\Camera Uploads (5)\IMG_263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927421" y="2857558"/>
            <a:ext cx="418570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381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ФИЗИЧЕСКОЕ РАЗВИТИЕ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74888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НОД Физкультура</a:t>
            </a:r>
          </a:p>
          <a:p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Утренняя гимнастика</a:t>
            </a:r>
          </a:p>
          <a:p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Самомассаж </a:t>
            </a:r>
          </a:p>
          <a:p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Массаж </a:t>
            </a:r>
            <a:endParaRPr lang="ru-RU" sz="2400" dirty="0"/>
          </a:p>
        </p:txBody>
      </p:sp>
      <p:pic>
        <p:nvPicPr>
          <p:cNvPr id="4" name="Рисунок 3" descr="C:\Users\Светлана\Downloads\Camera Uploads (1)\IMG_231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61866" y="1464946"/>
            <a:ext cx="5940425" cy="4455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26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/>
              <a:t>Статические позы после сна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Упражнения для осанки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Ходьба по тропе здоровья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Прогулки 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Закаливающие и</a:t>
            </a:r>
          </a:p>
          <a:p>
            <a:r>
              <a:rPr lang="ru-RU" sz="2000" dirty="0" smtClean="0"/>
              <a:t> оздоровительные процедуры</a:t>
            </a:r>
            <a:endParaRPr lang="ru-RU" sz="2000" dirty="0"/>
          </a:p>
        </p:txBody>
      </p:sp>
      <p:pic>
        <p:nvPicPr>
          <p:cNvPr id="3" name="Рисунок 2" descr="C:\Users\Светлана\Downloads\Camera Uploads (1)\IMG_186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829368" y="967398"/>
            <a:ext cx="5940425" cy="4455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311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Светлана\Downloads\Camera Uploads (1)\IMG_187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88640"/>
            <a:ext cx="1937983" cy="4455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Светлана\Downloads\Camera Uploads (1)\IMG_23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60987"/>
            <a:ext cx="4644281" cy="3303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Светлана\Downloads\Camera Uploads (1)\IMG_231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6361" y="2929149"/>
            <a:ext cx="4175839" cy="3812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809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ветлана\Downloads\Camera Uploads (1)\IMG_246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6228" y="415939"/>
            <a:ext cx="3402259" cy="2947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Светлана\Downloads\Camera Uploads (1)\IMG_267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71386" y="697364"/>
            <a:ext cx="4104459" cy="3087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Светлана\Downloads\Camera Uploads (1)\IMG_280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98761" y="2933887"/>
            <a:ext cx="3978324" cy="3384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2903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b="1" dirty="0" smtClean="0">
                <a:effectLst/>
              </a:rPr>
              <a:t>Цель проекта:</a:t>
            </a:r>
          </a:p>
          <a:p>
            <a:pPr marL="18288" indent="0" algn="just">
              <a:buNone/>
            </a:pPr>
            <a:r>
              <a:rPr lang="ru-RU" b="1" dirty="0" smtClean="0">
                <a:effectLst/>
              </a:rPr>
              <a:t> </a:t>
            </a:r>
            <a:r>
              <a:rPr lang="ru-RU" dirty="0">
                <a:effectLst/>
              </a:rPr>
              <a:t>формирование у детей навыков правильной осанки и походки</a:t>
            </a:r>
            <a:r>
              <a:rPr lang="ru-RU" dirty="0" smtClean="0">
                <a:effectLst/>
              </a:rPr>
              <a:t>.</a:t>
            </a:r>
          </a:p>
          <a:p>
            <a:pPr marL="18288" indent="0" algn="just">
              <a:buNone/>
            </a:pPr>
            <a:endParaRPr lang="ru-RU" dirty="0">
              <a:effectLst/>
            </a:endParaRPr>
          </a:p>
          <a:p>
            <a:pPr marL="18288" indent="0">
              <a:buNone/>
            </a:pPr>
            <a:r>
              <a:rPr lang="ru-RU" b="1" dirty="0" smtClean="0">
                <a:effectLst/>
              </a:rPr>
              <a:t>Задачи проекта: </a:t>
            </a:r>
            <a:endParaRPr lang="ru-RU" dirty="0">
              <a:effectLst/>
            </a:endParaRPr>
          </a:p>
          <a:p>
            <a:pPr marL="18288" lvl="0" indent="0" algn="just">
              <a:buNone/>
            </a:pPr>
            <a:r>
              <a:rPr lang="ru-RU" dirty="0" smtClean="0">
                <a:effectLst/>
              </a:rPr>
              <a:t>- Формировать </a:t>
            </a:r>
            <a:r>
              <a:rPr lang="ru-RU" dirty="0">
                <a:effectLst/>
              </a:rPr>
              <a:t>у детей навыки ухода за телом;</a:t>
            </a:r>
          </a:p>
          <a:p>
            <a:pPr marL="18288" lvl="0" indent="0" algn="just">
              <a:buNone/>
            </a:pPr>
            <a:r>
              <a:rPr lang="ru-RU" dirty="0" smtClean="0">
                <a:effectLst/>
              </a:rPr>
              <a:t>- Дать </a:t>
            </a:r>
            <a:r>
              <a:rPr lang="ru-RU" dirty="0">
                <a:effectLst/>
              </a:rPr>
              <a:t>детям основные представления о строении и функциях тела;</a:t>
            </a:r>
          </a:p>
          <a:p>
            <a:pPr marL="18288" lvl="0" indent="0" algn="just">
              <a:buNone/>
            </a:pPr>
            <a:r>
              <a:rPr lang="ru-RU" dirty="0" smtClean="0">
                <a:effectLst/>
              </a:rPr>
              <a:t>- Систематически </a:t>
            </a:r>
            <a:r>
              <a:rPr lang="ru-RU" dirty="0">
                <a:effectLst/>
              </a:rPr>
              <a:t>закреплять навыки правильной осанки у детей;</a:t>
            </a:r>
          </a:p>
          <a:p>
            <a:pPr marL="18288" lvl="0" indent="0" algn="just">
              <a:buNone/>
            </a:pPr>
            <a:r>
              <a:rPr lang="ru-RU" dirty="0" smtClean="0">
                <a:effectLst/>
              </a:rPr>
              <a:t>- Вызвать </a:t>
            </a:r>
            <a:r>
              <a:rPr lang="ru-RU" dirty="0">
                <a:effectLst/>
              </a:rPr>
              <a:t>у детей интерес и желание выполнять статические позы и упражнения, направленные на улучшение осанки;</a:t>
            </a:r>
          </a:p>
          <a:p>
            <a:pPr marL="18288" lvl="0" indent="0" algn="just">
              <a:buNone/>
            </a:pPr>
            <a:r>
              <a:rPr lang="ru-RU" dirty="0" smtClean="0">
                <a:effectLst/>
              </a:rPr>
              <a:t>- Осуществлять </a:t>
            </a:r>
            <a:r>
              <a:rPr lang="ru-RU" dirty="0">
                <a:effectLst/>
              </a:rPr>
              <a:t>своевременную коррекцию нарушения опорно-двигательного аппарата;</a:t>
            </a:r>
          </a:p>
          <a:p>
            <a:pPr marL="18288" lvl="0" indent="0" algn="just">
              <a:buNone/>
            </a:pPr>
            <a:r>
              <a:rPr lang="ru-RU" dirty="0" smtClean="0">
                <a:effectLst/>
              </a:rPr>
              <a:t>- Поддерживать </a:t>
            </a:r>
            <a:r>
              <a:rPr lang="ru-RU" dirty="0">
                <a:effectLst/>
              </a:rPr>
              <a:t>интерес у детей к сохранению своего здоровья;</a:t>
            </a:r>
          </a:p>
          <a:p>
            <a:pPr marL="18288" lvl="0" indent="0" algn="just">
              <a:buNone/>
            </a:pPr>
            <a:r>
              <a:rPr lang="ru-RU" dirty="0" smtClean="0">
                <a:effectLst/>
              </a:rPr>
              <a:t>- Развивать </a:t>
            </a:r>
            <a:r>
              <a:rPr lang="ru-RU" dirty="0">
                <a:effectLst/>
              </a:rPr>
              <a:t>мышление, память, внимание;</a:t>
            </a:r>
          </a:p>
          <a:p>
            <a:pPr marL="18288" lvl="0" indent="0" algn="just">
              <a:buNone/>
            </a:pPr>
            <a:r>
              <a:rPr lang="ru-RU" dirty="0" smtClean="0">
                <a:effectLst/>
              </a:rPr>
              <a:t>- Воспитывать </a:t>
            </a:r>
            <a:r>
              <a:rPr lang="ru-RU" dirty="0">
                <a:effectLst/>
              </a:rPr>
              <a:t>бережное отношение к своему организму;</a:t>
            </a:r>
          </a:p>
          <a:p>
            <a:pPr marL="18288" lvl="0" indent="0" algn="just">
              <a:buNone/>
            </a:pPr>
            <a:r>
              <a:rPr lang="ru-RU" dirty="0" smtClean="0">
                <a:effectLst/>
              </a:rPr>
              <a:t>- Работу </a:t>
            </a:r>
            <a:r>
              <a:rPr lang="ru-RU" dirty="0">
                <a:effectLst/>
              </a:rPr>
              <a:t>по формированию правильной осанки у детей проводить в тесном сотрудничестве с родителями. Родителям дома следить за правильной осанкой детей, вместе заниматься спортом.</a:t>
            </a:r>
          </a:p>
          <a:p>
            <a:pPr marL="1828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52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ветлана\Downloads\Camera Uploads (1)\IMG_273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787" y="1201420"/>
            <a:ext cx="5940425" cy="44551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043608" y="47667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Массаж «Борщ»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97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76672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Вырабатывали привычку правильно сидеть за столом</a:t>
            </a:r>
            <a:endParaRPr lang="ru-RU" sz="2000" dirty="0"/>
          </a:p>
        </p:txBody>
      </p:sp>
      <p:pic>
        <p:nvPicPr>
          <p:cNvPr id="4" name="Рисунок 3" descr="C:\Users\Светлана\Downloads\Camera Uploads (1)\IMG_244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7920879" cy="5504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978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ПАРТНЕРСТВО С РОДИТЕЛЯМИ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12776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Привлечение родителей к совместной работе по формированию правильной осанки у детей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Создание альбома «Мы за здоровый образ жизни»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12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ветлана\Downloads\Camera Uploads (6)\IMG_2986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25" y="116632"/>
            <a:ext cx="4932040" cy="3265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Светлана\Downloads\Camera Uploads (6)\IMG_298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2996952"/>
            <a:ext cx="4636470" cy="3608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125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>
            <a:normAutofit fontScale="92500"/>
          </a:bodyPr>
          <a:lstStyle/>
          <a:p>
            <a:pPr marL="18288" indent="0">
              <a:lnSpc>
                <a:spcPct val="120000"/>
              </a:lnSpc>
              <a:buNone/>
            </a:pPr>
            <a:endParaRPr lang="ru-RU" sz="3000" b="1" dirty="0" smtClean="0">
              <a:effectLst/>
            </a:endParaRPr>
          </a:p>
          <a:p>
            <a:pPr marL="18288" indent="0" algn="just">
              <a:lnSpc>
                <a:spcPct val="120000"/>
              </a:lnSpc>
              <a:buNone/>
            </a:pPr>
            <a:r>
              <a:rPr lang="ru-RU" sz="3000" b="1" dirty="0" smtClean="0">
                <a:effectLst/>
              </a:rPr>
              <a:t>Проблема</a:t>
            </a:r>
            <a:r>
              <a:rPr lang="ru-RU" sz="3000" b="1" dirty="0">
                <a:effectLst/>
              </a:rPr>
              <a:t>: </a:t>
            </a:r>
            <a:r>
              <a:rPr lang="ru-RU" sz="3000" dirty="0">
                <a:effectLst/>
              </a:rPr>
              <a:t>нарушение осанки у детей дошкольного возраста</a:t>
            </a:r>
            <a:r>
              <a:rPr lang="ru-RU" sz="3000" dirty="0" smtClean="0">
                <a:effectLst/>
              </a:rPr>
              <a:t>.</a:t>
            </a:r>
          </a:p>
          <a:p>
            <a:pPr marL="18288" indent="0" algn="just">
              <a:lnSpc>
                <a:spcPct val="120000"/>
              </a:lnSpc>
              <a:buNone/>
            </a:pPr>
            <a:endParaRPr lang="ru-RU" sz="3000" dirty="0">
              <a:effectLst/>
            </a:endParaRPr>
          </a:p>
          <a:p>
            <a:pPr marL="18288" indent="0" algn="just">
              <a:lnSpc>
                <a:spcPct val="120000"/>
              </a:lnSpc>
              <a:buNone/>
            </a:pPr>
            <a:endParaRPr lang="ru-RU" dirty="0" smtClean="0">
              <a:effectLst/>
            </a:endParaRPr>
          </a:p>
          <a:p>
            <a:pPr marL="18288" indent="0" algn="just">
              <a:lnSpc>
                <a:spcPct val="120000"/>
              </a:lnSpc>
              <a:buNone/>
            </a:pPr>
            <a:r>
              <a:rPr lang="ru-RU" sz="2500" b="1" dirty="0">
                <a:effectLst/>
              </a:rPr>
              <a:t>Актуальность: </a:t>
            </a:r>
            <a:r>
              <a:rPr lang="ru-RU" sz="2500" dirty="0">
                <a:effectLst/>
              </a:rPr>
              <a:t>именно в дошкольном возрасте ребенок начинает познавать окружающий мир. В это период легко вырабатываются гигиенические навыки, привычка к ежедневной гимнастике и правильному держанию тела во время занятий, приема пищи, стояние и ходьбе. Поэтому формирование правильной осанки должно осуществляться главным образом в дошкольном и младшем школьном возрасте и продолжаться в течение всей жизни.</a:t>
            </a:r>
          </a:p>
          <a:p>
            <a:pPr marL="18288" indent="0" algn="just">
              <a:lnSpc>
                <a:spcPct val="120000"/>
              </a:lnSpc>
              <a:buNone/>
            </a:pPr>
            <a:endParaRPr lang="ru-RU" dirty="0">
              <a:effectLst/>
            </a:endParaRPr>
          </a:p>
          <a:p>
            <a:pPr marL="1828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7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2276872"/>
            <a:ext cx="8856984" cy="3657599"/>
          </a:xfrm>
        </p:spPr>
        <p:txBody>
          <a:bodyPr/>
          <a:lstStyle/>
          <a:p>
            <a:pPr marL="18288" indent="0" algn="just">
              <a:buNone/>
            </a:pPr>
            <a:r>
              <a:rPr lang="ru-RU" b="1" dirty="0">
                <a:effectLst/>
              </a:rPr>
              <a:t>Участники проекта: </a:t>
            </a:r>
            <a:r>
              <a:rPr lang="ru-RU" dirty="0">
                <a:effectLst/>
              </a:rPr>
              <a:t>дети средней группы, воспитатели, </a:t>
            </a:r>
            <a:r>
              <a:rPr lang="ru-RU" dirty="0" smtClean="0">
                <a:effectLst/>
              </a:rPr>
              <a:t>родители</a:t>
            </a:r>
          </a:p>
          <a:p>
            <a:pPr marL="18288" indent="0" algn="just">
              <a:buNone/>
            </a:pPr>
            <a:endParaRPr lang="ru-RU" dirty="0">
              <a:effectLst/>
            </a:endParaRPr>
          </a:p>
          <a:p>
            <a:pPr marL="18288" indent="0" algn="just">
              <a:buNone/>
            </a:pPr>
            <a:r>
              <a:rPr lang="ru-RU" b="1" dirty="0" smtClean="0">
                <a:effectLst/>
              </a:rPr>
              <a:t>Взаимодействие педагогов: </a:t>
            </a:r>
            <a:r>
              <a:rPr lang="ru-RU" dirty="0" smtClean="0">
                <a:effectLst/>
              </a:rPr>
              <a:t> воспитатели, родители, дети</a:t>
            </a:r>
            <a:endParaRPr lang="ru-RU" b="1" dirty="0" smtClean="0">
              <a:effectLst/>
            </a:endParaRPr>
          </a:p>
          <a:p>
            <a:pPr marL="18288" indent="0" algn="just">
              <a:buNone/>
            </a:pPr>
            <a:endParaRPr lang="ru-RU" dirty="0">
              <a:effectLst/>
            </a:endParaRPr>
          </a:p>
          <a:p>
            <a:pPr marL="18288" indent="0" algn="just">
              <a:buNone/>
            </a:pPr>
            <a:r>
              <a:rPr lang="ru-RU" b="1" dirty="0" smtClean="0">
                <a:effectLst/>
              </a:rPr>
              <a:t>Сроки проекта:  </a:t>
            </a:r>
            <a:r>
              <a:rPr lang="ru-RU" dirty="0" smtClean="0">
                <a:effectLst/>
              </a:rPr>
              <a:t>краткосрочный</a:t>
            </a:r>
            <a:endParaRPr lang="ru-RU" dirty="0">
              <a:effectLst/>
            </a:endParaRPr>
          </a:p>
          <a:p>
            <a:pPr marL="1828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7016" y="764704"/>
            <a:ext cx="8856984" cy="914400"/>
          </a:xfrm>
        </p:spPr>
        <p:txBody>
          <a:bodyPr/>
          <a:lstStyle/>
          <a:p>
            <a:pPr algn="ctr"/>
            <a:r>
              <a:rPr lang="ru-RU" sz="3200" b="1" dirty="0" smtClean="0"/>
              <a:t>Мини-проект</a:t>
            </a:r>
            <a:br>
              <a:rPr lang="ru-RU" sz="3200" b="1" dirty="0" smtClean="0"/>
            </a:br>
            <a:r>
              <a:rPr lang="ru-RU" sz="3200" b="1" dirty="0" smtClean="0"/>
              <a:t> «Формирование правильной осанки у детей средней группы»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9047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6632"/>
            <a:ext cx="8532440" cy="1440160"/>
          </a:xfrm>
        </p:spPr>
        <p:txBody>
          <a:bodyPr/>
          <a:lstStyle/>
          <a:p>
            <a:pPr marL="18288" indent="0" algn="ctr">
              <a:buNone/>
            </a:pPr>
            <a:r>
              <a:rPr lang="ru-RU" b="1" dirty="0" smtClean="0"/>
              <a:t>ДЕЯТЕЛЬНОСТЬ  ПЕДАГОГА:</a:t>
            </a:r>
          </a:p>
          <a:p>
            <a:pPr marL="18288" indent="0" algn="ctr">
              <a:buNone/>
            </a:pPr>
            <a:r>
              <a:rPr lang="ru-RU" b="1" dirty="0" smtClean="0"/>
              <a:t>- Изготовление и подбор дидактических игр по данной теме</a:t>
            </a:r>
            <a:endParaRPr lang="ru-RU" b="1" dirty="0"/>
          </a:p>
        </p:txBody>
      </p:sp>
      <p:pic>
        <p:nvPicPr>
          <p:cNvPr id="1026" name="Picture 2" descr="C:\Users\Светлана\Downloads\Camera Uploads (1)\IMG_27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ветлана\Downloads\Camera Uploads (1)\IMG_27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144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Светлана\Downloads\Camera Uploads (1)\IMG_277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1504949"/>
            <a:ext cx="4025191" cy="2572122"/>
          </a:xfrm>
          <a:prstGeom prst="rect">
            <a:avLst/>
          </a:prstGeom>
          <a:noFill/>
          <a:ln w="6350" cmpd="tri">
            <a:solidFill>
              <a:srgbClr val="FF0000">
                <a:alpha val="50000"/>
              </a:srgbClr>
            </a:solidFill>
            <a:prstDash val="sysDot"/>
          </a:ln>
        </p:spPr>
      </p:pic>
      <p:pic>
        <p:nvPicPr>
          <p:cNvPr id="8" name="Рисунок 7" descr="C:\Users\Светлана\Downloads\Camera Uploads (1)\IMG_2774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4932040" y="1504949"/>
            <a:ext cx="3600400" cy="25721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Светлана\Downloads\Camera Uploads (1)\IMG_281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077071"/>
            <a:ext cx="3672408" cy="2592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623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ветлана\Downloads\Camera Uploads (1)\IMG_2808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608017" y="1192193"/>
            <a:ext cx="5345430" cy="3482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Светлана\Downloads\Camera Uploads (1)\IMG_281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052736"/>
            <a:ext cx="460851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7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8541" y="26064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- Пополнение библиотеки соответствующей литературой</a:t>
            </a:r>
            <a:endParaRPr lang="ru-RU" sz="2800" b="1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573208">
            <a:off x="818744" y="1337569"/>
            <a:ext cx="2997637" cy="43062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bookre.org/loader/img.php?dir=68ba0372d94684d0c5881d35900d0db8&amp;file=1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0703">
            <a:off x="5038968" y="1761247"/>
            <a:ext cx="3136961" cy="44722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544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- Изготовление картотек</a:t>
            </a:r>
            <a:endParaRPr lang="ru-RU" sz="3600" dirty="0"/>
          </a:p>
        </p:txBody>
      </p:sp>
      <p:pic>
        <p:nvPicPr>
          <p:cNvPr id="3" name="Рисунок 2" descr="C:\Users\Светлана\Downloads\Camera Uploads (2)\IMG_297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6208" y="2287078"/>
            <a:ext cx="3426143" cy="2637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1" name="Picture 3" descr="C:\Users\Светлана\Downloads\Camera Uploads (3)\IMG_29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Светлана\Downloads\Camera Uploads (3)\IMG_298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4392488" cy="3258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366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Консультация для родителей «Здоровье детей в наших руках»</a:t>
            </a:r>
            <a:endParaRPr lang="ru-RU" sz="3200" b="1" dirty="0"/>
          </a:p>
        </p:txBody>
      </p:sp>
      <p:pic>
        <p:nvPicPr>
          <p:cNvPr id="3" name="Рисунок 2" descr="C:\Users\Светлана\Downloads\Camera Uploads (3)\IMG_298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99964" y="2025728"/>
            <a:ext cx="4827435" cy="41717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240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181</TotalTime>
  <Words>466</Words>
  <Application>Microsoft Office PowerPoint</Application>
  <PresentationFormat>Экран (4:3)</PresentationFormat>
  <Paragraphs>78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Базовая</vt:lpstr>
      <vt:lpstr>Муниципальное бюджетное дошкольное образовательное учреждение Детский сад присмотра и оздоровления №102</vt:lpstr>
      <vt:lpstr>Презентация PowerPoint</vt:lpstr>
      <vt:lpstr>Презентация PowerPoint</vt:lpstr>
      <vt:lpstr>Мини-проект  «Формирование правильной осанки у детей средней группы»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присмотра и оздоровления №102</dc:title>
  <dc:creator>Светлана Калашникова</dc:creator>
  <cp:lastModifiedBy>Светлана Калашникова</cp:lastModifiedBy>
  <cp:revision>21</cp:revision>
  <dcterms:created xsi:type="dcterms:W3CDTF">2016-09-13T08:20:14Z</dcterms:created>
  <dcterms:modified xsi:type="dcterms:W3CDTF">2017-09-24T04:55:37Z</dcterms:modified>
</cp:coreProperties>
</file>