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5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4" d="100"/>
          <a:sy n="84" d="100"/>
        </p:scale>
        <p:origin x="2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3901C4-8D8C-4A2D-8574-7C329ADBF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6E33BE-364C-4BD2-8F9A-13DAE9DB7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84C326-C089-41A1-B0B8-E747857C5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44224A-852A-43B2-B079-90323DF8A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F929A0-E0A6-4877-9B83-3143221DC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468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870E59-417D-4E43-854A-76B84287E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9F63FD-E417-4A16-ACF5-FF7CCFF75A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9D612F-D379-4E37-8F40-765D17A94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00B08B-C6A6-4C55-B7B7-3E3288E1C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8BEBF0-1D27-4859-95C2-CA16A4BC2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048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DA43CAE-E608-46DF-858C-0B6EB16D97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84A589C-5A22-4F71-877F-F0AEF42C6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787BB1-54C5-4068-9773-03626BB2C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C42073-3FAA-4D54-8BE9-9195D45C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6501B5-3FB4-402B-808F-C97D0C569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711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F372C1-0BD4-4EBB-A559-E30F47A90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5E71B4-6663-4667-A4FA-94EFF0D41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A53E66-A32D-4915-A4C5-4960C700D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C57DD5-444E-4EF3-87A0-7302EAEE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15E321-FB96-4096-A64F-712B9D757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8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B831E8-FD9E-4F2B-9610-A302F807A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C75D36-9AA2-4B27-9267-BD349B629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B83613-9D79-4129-ACF4-D0AA2B029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758257-2D1D-4D8D-BE8E-1D6B762DC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908439-3DE2-4894-B708-CE5F1272C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35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698D1C-50A3-4A3E-8127-50D746E9B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092055-E392-4A97-9B4E-D33D195784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EEB18E3-BFE3-42DF-88B8-CDB9EDA822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7991E2-8FAB-4827-804A-472205D70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319A41D-399D-402B-BE9D-471A11A64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F9F455D-04D6-4317-B752-BE0D5661B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444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8F151B-AC9F-4974-B432-0100E2A88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B33AFC-5249-4AB6-A276-64E4BFD6B1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9BCA51-6245-4F32-8B0E-BE4AF5D74C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E00F047-7663-4984-82E7-631689AD34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ED095C0-B413-4CF7-8367-7254E63DF9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B8FA9FF-A2F2-4D69-BEAA-7A78D68B2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9A276B4-706A-4EE7-BB26-BD9279744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E585AD2-DABD-442B-8817-3D6D40154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13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3292C-7A88-456B-B5A6-3DE250A2F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94E9403-E0F0-4F27-997E-C93AD2D76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67F51B3-D2DB-4606-8876-F382565FA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4F2965F-129C-4220-83D6-8D3C8A863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149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AE750C6-C18E-4CE2-994B-632C58AF8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7062FF-F149-40C3-9076-2AEAE8902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DA0AC5-9B4E-4F02-BC29-668B37C8E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694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6AF062-E14C-4E69-AF6B-2B65EF894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6B92F5-BEF4-45D2-B352-057584B01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39BF1A-D2CF-4A47-8281-63A09150F0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F92225-1D60-49B6-9B1C-F80CA9AD1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075E42-D8EB-4629-95EE-6C12E917D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7906BD-339F-459C-ADCF-A0822BE76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89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7F9115-661B-413D-86DF-9EDB9BD5C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925AE2A-2C78-42E6-A8FF-FB8EFD64FD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97D0104-4C50-4164-903D-EA20CDA06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65F274-A654-43EC-9168-1B68C0AB6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6DF10C-6E5D-425E-90DF-A18ACD201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CA10C7-239D-4899-9EF3-D8954D956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954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590A9A-5A00-4BF2-9DDB-1C34E65EB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0C44128-48D1-4FCC-8C5E-F35DB4C71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54BA47-E773-4E0F-A67B-638A2EB1BA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ECECC-910E-4565-AF21-25A8CBB90F9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DE0F46-4A7E-41C1-83B4-5C8F89C52C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88BF94-2350-4E35-B21C-CC3A68925A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7BB01-0502-4531-ACA9-C12F01223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459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99B06-1680-476C-AC83-6A42370165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1657" y="576666"/>
            <a:ext cx="9144000" cy="1564716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		Лето 2017 </a:t>
            </a:r>
            <a:br>
              <a:rPr lang="ru-RU" sz="48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4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в средней группе №9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ED5C45-11DB-4BB0-B12B-623AE1DB7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5439" y="2494488"/>
            <a:ext cx="9144000" cy="572583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«Наши летние дела».</a:t>
            </a:r>
          </a:p>
        </p:txBody>
      </p:sp>
    </p:spTree>
    <p:extLst>
      <p:ext uri="{BB962C8B-B14F-4D97-AF65-F5344CB8AC3E}">
        <p14:creationId xmlns:p14="http://schemas.microsoft.com/office/powerpoint/2010/main" val="2489809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B97A47-6039-4810-BA27-F4D16A7C6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Учились различать и правильно называть деревья.</a:t>
            </a:r>
          </a:p>
        </p:txBody>
      </p:sp>
      <p:pic>
        <p:nvPicPr>
          <p:cNvPr id="6" name="Объект 5" descr="Изображение выглядит как дерев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EB040ED-3772-45BA-96FE-92EC52BB6FD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9240" y="1920238"/>
            <a:ext cx="5331655" cy="3995229"/>
          </a:xfrm>
        </p:spPr>
      </p:pic>
      <p:pic>
        <p:nvPicPr>
          <p:cNvPr id="8" name="Объект 7" descr="Изображение выглядит как дерево, внешний, трава, ребе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D12E1A6-FBF6-4B33-BE68-520C162C3C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9115" y="2025747"/>
            <a:ext cx="6430108" cy="4037428"/>
          </a:xfrm>
        </p:spPr>
      </p:pic>
    </p:spTree>
    <p:extLst>
      <p:ext uri="{BB962C8B-B14F-4D97-AF65-F5344CB8AC3E}">
        <p14:creationId xmlns:p14="http://schemas.microsoft.com/office/powerpoint/2010/main" val="3575167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703952-F8D6-4E82-A506-271F730A4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Учились беречь природу. Учились беречь своё здоровье. Занимались физкультурой, делали зарядку, ходили по тропе здоровья, принимали участие в спортивных праздниках.</a:t>
            </a:r>
          </a:p>
        </p:txBody>
      </p:sp>
      <p:pic>
        <p:nvPicPr>
          <p:cNvPr id="5" name="Объект 4" descr="Изображение выглядит как земля, внешний, ребенок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97BAA07-9A1D-4359-80D8-CC349450FC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9" y="1825625"/>
            <a:ext cx="8539089" cy="4351338"/>
          </a:xfrm>
        </p:spPr>
      </p:pic>
    </p:spTree>
    <p:extLst>
      <p:ext uri="{BB962C8B-B14F-4D97-AF65-F5344CB8AC3E}">
        <p14:creationId xmlns:p14="http://schemas.microsoft.com/office/powerpoint/2010/main" val="4056353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6A7CEA-8DD7-4644-82C7-C0A15880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Спортивный праздник </a:t>
            </a:r>
            <a:br>
              <a:rPr lang="ru-RU" sz="32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«В гостях у Настасьи Петровны»</a:t>
            </a:r>
          </a:p>
        </p:txBody>
      </p:sp>
      <p:pic>
        <p:nvPicPr>
          <p:cNvPr id="5" name="Объект 4" descr="Изображение выглядит как ребенок, человек, пол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CCF1EF4-58B7-4484-8BAA-EDAA1B8688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665" y="1825625"/>
            <a:ext cx="8426547" cy="4351338"/>
          </a:xfrm>
        </p:spPr>
      </p:pic>
    </p:spTree>
    <p:extLst>
      <p:ext uri="{BB962C8B-B14F-4D97-AF65-F5344CB8AC3E}">
        <p14:creationId xmlns:p14="http://schemas.microsoft.com/office/powerpoint/2010/main" val="2772040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6379E-F421-4B2D-B538-5726482E9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Участвовали в музыкальных праздниках.</a:t>
            </a:r>
            <a:b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«Праздник цветных карандашей, мелков и мыльных пузырей».</a:t>
            </a:r>
          </a:p>
        </p:txBody>
      </p:sp>
      <p:pic>
        <p:nvPicPr>
          <p:cNvPr id="5" name="Объект 4" descr="Изображение выглядит как человек, земля, группа, ребе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EDE1529-1702-4F30-B15F-3F3F2328BB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940" y="1885950"/>
            <a:ext cx="8652510" cy="4549140"/>
          </a:xfrm>
        </p:spPr>
      </p:pic>
    </p:spTree>
    <p:extLst>
      <p:ext uri="{BB962C8B-B14F-4D97-AF65-F5344CB8AC3E}">
        <p14:creationId xmlns:p14="http://schemas.microsoft.com/office/powerpoint/2010/main" val="1372200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человек, внешний, земля, ребе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8367659-92CB-4424-8AA0-20103D8D8FC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6102" y="773723"/>
            <a:ext cx="9551670" cy="537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645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1A2FC-2F2B-4115-8BB8-5E6959128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А ещё мы играли, сооружали и радовались.</a:t>
            </a:r>
          </a:p>
        </p:txBody>
      </p:sp>
      <p:pic>
        <p:nvPicPr>
          <p:cNvPr id="5" name="Объект 4" descr="Изображение выглядит как ребенок, пол, внутренний, мальчи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3991B05-AF00-4C22-904D-0FB74782AD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698" y="1943907"/>
            <a:ext cx="6998025" cy="3936389"/>
          </a:xfrm>
        </p:spPr>
      </p:pic>
      <p:pic>
        <p:nvPicPr>
          <p:cNvPr id="6" name="Рисунок 5" descr="Изображение выглядит как трава, девочка, маленький, ребе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4FFD6C7-14B0-407C-87E4-AEA6C9D8B67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19180" y="2271936"/>
            <a:ext cx="4909627" cy="317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7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CE110A-0035-4ECF-A38D-26405D253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Спасибо 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2443725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968A73-4A5E-4C0C-9CD1-4EE3CF9ED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rgbClr val="FF0000"/>
                </a:solidFill>
              </a:rPr>
              <a:t>Здравствуй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err="1">
                <a:solidFill>
                  <a:srgbClr val="FF0000"/>
                </a:solidFill>
              </a:rPr>
              <a:t>лето</a:t>
            </a:r>
            <a:r>
              <a:rPr lang="ru-RU" sz="3600" dirty="0">
                <a:solidFill>
                  <a:srgbClr val="FF0000"/>
                </a:solidFill>
              </a:rPr>
              <a:t> !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8" name="Объект 7" descr="Изображение выглядит как земля, сидит, здание, внеш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3EAE20A9-BB89-41CD-AE77-8DA2790F43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708" y="653144"/>
            <a:ext cx="10421258" cy="57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53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C60DFE-6C1E-4646-9BF7-5985B9158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Летом мы трудились. Носили песок.</a:t>
            </a:r>
            <a:br>
              <a:rPr lang="ru-RU" sz="40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«Без труда нет человека».</a:t>
            </a:r>
            <a:br>
              <a:rPr lang="ru-RU" sz="40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endParaRPr lang="ru-RU" sz="40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Объект 7" descr="Изображение выглядит как земля, человек, внешний, трав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2B38FD1-95CE-4CAD-A3A5-35C6E741DAC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42" y="2191657"/>
            <a:ext cx="5297714" cy="4401178"/>
          </a:xfrm>
        </p:spPr>
      </p:pic>
      <p:pic>
        <p:nvPicPr>
          <p:cNvPr id="10" name="Объект 9" descr="Изображение выглядит как внешний, дерево, земля, челове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F8A96FB-B9DF-4AD9-BE6A-42D8AB5AB8D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199" y="1426369"/>
            <a:ext cx="5569857" cy="4103574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387927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4636008" y="640082"/>
            <a:ext cx="6916329" cy="5577837"/>
          </a:xfrm>
          <a:prstGeom prst="rect">
            <a:avLst/>
          </a:prstGeom>
          <a:effectLst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7E5869-348C-419D-810B-B82116088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789" y="1486516"/>
            <a:ext cx="3667039" cy="1676603"/>
          </a:xfrm>
        </p:spPr>
        <p:txBody>
          <a:bodyPr>
            <a:normAutofit fontScale="90000"/>
          </a:bodyPr>
          <a:lstStyle/>
          <a:p>
            <a:br>
              <a:rPr lang="ru-RU" sz="40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br>
              <a:rPr lang="ru-RU" sz="40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br>
              <a:rPr lang="ru-RU" sz="40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br>
              <a:rPr lang="ru-RU" sz="40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br>
              <a:rPr lang="ru-RU" sz="40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Наполняли песочницу, а потом играли с песком. Пекли пирожки, строили замки…</a:t>
            </a:r>
            <a:br>
              <a:rPr lang="ru-RU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endParaRPr lang="ru-RU" sz="36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000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91D558-D289-4E6D-A13B-5039631BF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640" y="40576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Наблюдали</a:t>
            </a:r>
            <a:r>
              <a:rPr lang="en-US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за</a:t>
            </a:r>
            <a:r>
              <a:rPr lang="en-US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цветами</a:t>
            </a:r>
            <a:r>
              <a:rPr lang="ru-RU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на клумбах</a:t>
            </a:r>
            <a:r>
              <a:rPr lang="en-US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</p:txBody>
      </p:sp>
      <p:pic>
        <p:nvPicPr>
          <p:cNvPr id="9" name="Объект 8" descr="Изображение выглядит как дерево, трава, внешний, челове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184E0CA-C2EE-46FC-AF15-3D5E34ACF76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343" y="1731328"/>
            <a:ext cx="6006737" cy="4155122"/>
          </a:xfrm>
        </p:spPr>
      </p:pic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D1510C40-C978-4142-988A-DDA935DE98D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50" y="2532538"/>
            <a:ext cx="5261610" cy="4016852"/>
          </a:xfrm>
        </p:spPr>
      </p:pic>
    </p:spTree>
    <p:extLst>
      <p:ext uri="{BB962C8B-B14F-4D97-AF65-F5344CB8AC3E}">
        <p14:creationId xmlns:p14="http://schemas.microsoft.com/office/powerpoint/2010/main" val="1513490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внешний, трава, человек, земл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211AD46-943B-4C35-A392-70B60614A1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372" y="754744"/>
            <a:ext cx="10377713" cy="561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5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FF460F-329F-4445-B40C-B98A8D37D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После увиденной красоты смастерили панно. «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Пестрая клумба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».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9BAE20E-9076-4985-86D1-760E76AE10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906336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1D6A32-6508-4BC0-8A98-CC6B3823E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Много интересного увидели  и узнали путешествуя по экологической тропе. Главный девиз общения с природой «Гляди, но не губи».</a:t>
            </a:r>
          </a:p>
        </p:txBody>
      </p:sp>
      <p:pic>
        <p:nvPicPr>
          <p:cNvPr id="6" name="Объект 5" descr="Изображение выглядит как трава, внешний, дерев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7C5711F-D6CC-4A1A-90DB-0D8C371B3FE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5625"/>
            <a:ext cx="5181600" cy="4351338"/>
          </a:xfrm>
        </p:spPr>
      </p:pic>
      <p:pic>
        <p:nvPicPr>
          <p:cNvPr id="8" name="Объект 7" descr="Изображение выглядит как трава, человек, внешний, ребе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A6EA4A3-D644-4502-8B62-7510EB65B3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825625"/>
            <a:ext cx="5181600" cy="4351338"/>
          </a:xfrm>
        </p:spPr>
      </p:pic>
    </p:spTree>
    <p:extLst>
      <p:ext uri="{BB962C8B-B14F-4D97-AF65-F5344CB8AC3E}">
        <p14:creationId xmlns:p14="http://schemas.microsoft.com/office/powerpoint/2010/main" val="2058281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1D00EF-C5F5-4E02-867B-DB036EA6D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Наблюдали за муравьями, кузнечиками, бабочками,…</a:t>
            </a:r>
          </a:p>
        </p:txBody>
      </p:sp>
      <p:pic>
        <p:nvPicPr>
          <p:cNvPr id="6" name="Объект 5" descr="Изображение выглядит как внешний, трава, дерево, челове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D7C9A2D-32D3-467A-8EBA-C23C0B01C6E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5625"/>
            <a:ext cx="5181600" cy="4351338"/>
          </a:xfrm>
        </p:spPr>
      </p:pic>
      <p:pic>
        <p:nvPicPr>
          <p:cNvPr id="11" name="Объект 10" descr="Изображение выглядит как земля, внешний, животное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28EF14D-7912-4AD1-8802-52A8D129734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825625"/>
            <a:ext cx="5181600" cy="4351338"/>
          </a:xfrm>
        </p:spPr>
      </p:pic>
    </p:spTree>
    <p:extLst>
      <p:ext uri="{BB962C8B-B14F-4D97-AF65-F5344CB8AC3E}">
        <p14:creationId xmlns:p14="http://schemas.microsoft.com/office/powerpoint/2010/main" val="29112268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114</Words>
  <Application>Microsoft Office PowerPoint</Application>
  <PresentationFormat>Широкоэкранный</PresentationFormat>
  <Paragraphs>15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Bookman Old Style</vt:lpstr>
      <vt:lpstr>Calibri</vt:lpstr>
      <vt:lpstr>Calibri Light</vt:lpstr>
      <vt:lpstr>Тема Office</vt:lpstr>
      <vt:lpstr>  Лето 2017  в средней группе №9</vt:lpstr>
      <vt:lpstr>Здравствуй лето !</vt:lpstr>
      <vt:lpstr>Летом мы трудились. Носили песок. «Без труда нет человека». </vt:lpstr>
      <vt:lpstr>     Наполняли песочницу, а потом играли с песком. Пекли пирожки, строили замки… </vt:lpstr>
      <vt:lpstr>Наблюдали за цветами на клумбах.</vt:lpstr>
      <vt:lpstr>Презентация PowerPoint</vt:lpstr>
      <vt:lpstr>После увиденной красоты смастерили панно. «Пестрая клумба».</vt:lpstr>
      <vt:lpstr>Много интересного увидели  и узнали путешествуя по экологической тропе. Главный девиз общения с природой «Гляди, но не губи».</vt:lpstr>
      <vt:lpstr>Наблюдали за муравьями, кузнечиками, бабочками,…</vt:lpstr>
      <vt:lpstr>Учились различать и правильно называть деревья.</vt:lpstr>
      <vt:lpstr>Учились беречь природу. Учились беречь своё здоровье. Занимались физкультурой, делали зарядку, ходили по тропе здоровья, принимали участие в спортивных праздниках.</vt:lpstr>
      <vt:lpstr>Спортивный праздник  «В гостях у Настасьи Петровны»</vt:lpstr>
      <vt:lpstr>Участвовали в музыкальных праздниках. «Праздник цветных карандашей, мелков и мыльных пузырей».</vt:lpstr>
      <vt:lpstr>Презентация PowerPoint</vt:lpstr>
      <vt:lpstr>А ещё мы играли, сооружали и радовались.</vt:lpstr>
      <vt:lpstr>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Лето 2017 в средней группе №9</dc:title>
  <dc:creator>Наташа</dc:creator>
  <cp:lastModifiedBy>Наташа</cp:lastModifiedBy>
  <cp:revision>26</cp:revision>
  <dcterms:created xsi:type="dcterms:W3CDTF">2017-08-11T09:58:57Z</dcterms:created>
  <dcterms:modified xsi:type="dcterms:W3CDTF">2017-09-24T14:28:56Z</dcterms:modified>
</cp:coreProperties>
</file>