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1" r:id="rId9"/>
    <p:sldId id="264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11" d="100"/>
          <a:sy n="111" d="100"/>
        </p:scale>
        <p:origin x="49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F8974-09A7-41A5-89F9-21C8DDEB9358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03C37-A558-405E-9435-552AA3487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ьт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F03C37-A558-405E-9435-552AA348721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olesya-vazemille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lesa.vazemiller@yandex.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olesya-vazemille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olesa.vazemiller@yandex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 слад.jpg"/>
          <p:cNvPicPr>
            <a:picLocks noChangeAspect="1" noChangeArrowheads="1"/>
          </p:cNvPicPr>
          <p:nvPr/>
        </p:nvPicPr>
        <p:blipFill rotWithShape="1">
          <a:blip r:embed="rId2" cstate="print"/>
          <a:srcRect l="2640"/>
          <a:stretch/>
        </p:blipFill>
        <p:spPr bwMode="auto">
          <a:xfrm>
            <a:off x="0" y="1316"/>
            <a:ext cx="9144000" cy="68566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48622"/>
            <a:ext cx="8429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Муниципальное автономное дошкольное общеобразовательное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Терентьевский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481174"/>
            <a:ext cx="84280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математических способностей 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детей дошкольного возраста 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средствами информационно - коммуникационных</a:t>
            </a:r>
          </a:p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технологий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08111" y="5678479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Ваземиллер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Олеся Александровна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nsportal.ru/olesya-vazemiller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olesa.vazemiller@yandex.ru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esktop\1 сл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9050"/>
            <a:ext cx="9525000" cy="68961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65177" y="1979310"/>
            <a:ext cx="78311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48622"/>
            <a:ext cx="8429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Муниципальное автономное дошкольное общеобразовательное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Терентьевский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детский сад»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8111" y="5678479"/>
            <a:ext cx="4185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Ваземиллер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Олеся Александровна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Сайт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/>
              </a:rPr>
              <a:t>nsportal.ru/olesya-vazemiller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/>
              </a:rPr>
              <a:t>olesa.vazemiller@yandex.ru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5008" y="500042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250311"/>
            <a:ext cx="4919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Кто с детских лет занимается математикой,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тот развивает внимание, тренирует свой мозг,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свою волю, воспитывает настойчивость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 упорство в достижении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цели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                    (А.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Маркушевич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Новая папка (3)\20170918_154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4570" y="1993498"/>
            <a:ext cx="2286016" cy="2357454"/>
          </a:xfrm>
          <a:prstGeom prst="rect">
            <a:avLst/>
          </a:prstGeom>
          <a:noFill/>
        </p:spPr>
      </p:pic>
      <p:pic>
        <p:nvPicPr>
          <p:cNvPr id="1027" name="Picture 3" descr="C:\Users\1\Desktop\Новая папка (3)\20170918_155007.jpg"/>
          <p:cNvPicPr>
            <a:picLocks noChangeAspect="1" noChangeArrowheads="1"/>
          </p:cNvPicPr>
          <p:nvPr/>
        </p:nvPicPr>
        <p:blipFill>
          <a:blip r:embed="rId4" cstate="print"/>
          <a:srcRect r="15663" b="4000"/>
          <a:stretch>
            <a:fillRect/>
          </a:stretch>
        </p:blipFill>
        <p:spPr bwMode="auto">
          <a:xfrm>
            <a:off x="4355976" y="3263506"/>
            <a:ext cx="2500330" cy="2344341"/>
          </a:xfrm>
          <a:prstGeom prst="rect">
            <a:avLst/>
          </a:prstGeom>
          <a:noFill/>
        </p:spPr>
      </p:pic>
      <p:pic>
        <p:nvPicPr>
          <p:cNvPr id="1028" name="Picture 4" descr="C:\Users\1\Desktop\Новая папка (3)\20170918_1550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72194" y="4273143"/>
            <a:ext cx="2643206" cy="242889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584280"/>
            <a:ext cx="262764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6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905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2019855"/>
            <a:ext cx="60185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Активизация математических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навыков у детей дошкольного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возраста в соответствии с ФГОС,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средствами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ИКТ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61690" y="440645"/>
            <a:ext cx="35074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Задачи</a:t>
            </a:r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6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221455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62209" y="1692276"/>
            <a:ext cx="603027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поддержку и повышение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компетентности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всех участников образовательного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вопросах математического развития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способствовать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благоприятных условий 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математического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в соответствии с их возрастными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индивидуальными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особенностями и склонностями,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способностей каждого ребенка как субъекта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самим собой, другими детьми и взрослыми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разработать и внедрить программу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кружковой работы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математике «Веселый математик»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626" y="-7761"/>
            <a:ext cx="9144000" cy="6858000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5796136" y="2631542"/>
            <a:ext cx="3033540" cy="134222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Математическое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4572000" y="357167"/>
            <a:ext cx="3600400" cy="1243034"/>
          </a:xfrm>
          <a:prstGeom prst="cloudCallout">
            <a:avLst>
              <a:gd name="adj1" fmla="val 32781"/>
              <a:gd name="adj2" fmla="val 1213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endParaRPr lang="ru-RU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4882952" y="5010285"/>
            <a:ext cx="4032448" cy="1506658"/>
          </a:xfrm>
          <a:prstGeom prst="cloudCallout">
            <a:avLst>
              <a:gd name="adj1" fmla="val 8656"/>
              <a:gd name="adj2" fmla="val -113202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Образовательный портал на базе интерактивной  платформы для обучения детей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Учи. ру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86116" y="564357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носка-облако 18"/>
          <p:cNvSpPr/>
          <p:nvPr/>
        </p:nvSpPr>
        <p:spPr>
          <a:xfrm rot="415635">
            <a:off x="2599206" y="1760908"/>
            <a:ext cx="3316940" cy="1214446"/>
          </a:xfrm>
          <a:prstGeom prst="cloudCallout">
            <a:avLst>
              <a:gd name="adj1" fmla="val 74136"/>
              <a:gd name="adj2" fmla="val -497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Демонстрационный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</a:p>
        </p:txBody>
      </p:sp>
      <p:sp>
        <p:nvSpPr>
          <p:cNvPr id="21" name="Выноска-облако 20"/>
          <p:cNvSpPr/>
          <p:nvPr/>
        </p:nvSpPr>
        <p:spPr>
          <a:xfrm>
            <a:off x="2806876" y="3788462"/>
            <a:ext cx="2989260" cy="1500198"/>
          </a:xfrm>
          <a:prstGeom prst="cloudCallout">
            <a:avLst>
              <a:gd name="adj1" fmla="val 53895"/>
              <a:gd name="adj2" fmla="val -6055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Математические сказки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22225">
            <a:solidFill>
              <a:schemeClr val="tx1"/>
            </a:solidFill>
            <a:prstDash val="solid"/>
          </a:ln>
        </p:spPr>
      </p:pic>
      <p:sp>
        <p:nvSpPr>
          <p:cNvPr id="6" name="TextBox 5"/>
          <p:cNvSpPr txBox="1"/>
          <p:nvPr/>
        </p:nvSpPr>
        <p:spPr>
          <a:xfrm>
            <a:off x="3214678" y="571480"/>
            <a:ext cx="5147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Игровая деятельность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4965703" y="1892289"/>
            <a:ext cx="135732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750463" y="1393017"/>
            <a:ext cx="928694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7037405" y="1393811"/>
            <a:ext cx="856462" cy="4992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587396" y="2343074"/>
            <a:ext cx="1857388" cy="8572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43438" y="2786058"/>
            <a:ext cx="2071702" cy="8572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Сюжетно-ролевая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858016" y="2357430"/>
            <a:ext cx="1928826" cy="8572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Логические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1\Desktop\5772_6544738bd10869b13ac62ae7831483e3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4429132"/>
            <a:ext cx="2857520" cy="2143140"/>
          </a:xfrm>
          <a:prstGeom prst="rect">
            <a:avLst/>
          </a:prstGeom>
          <a:noFill/>
        </p:spPr>
      </p:pic>
      <p:pic>
        <p:nvPicPr>
          <p:cNvPr id="5122" name="Picture 2" descr="C:\Users\1\Desktop\41303_20c7f9d94b34371bfbea01ac205405e1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4429132"/>
            <a:ext cx="2857520" cy="2143140"/>
          </a:xfrm>
          <a:prstGeom prst="rect">
            <a:avLst/>
          </a:prstGeom>
          <a:noFill/>
        </p:spPr>
      </p:pic>
      <p:pic>
        <p:nvPicPr>
          <p:cNvPr id="5123" name="Picture 3" descr="C:\Users\1\Desktop\didakt-igr-v-det-sadu-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000504"/>
            <a:ext cx="3976696" cy="26432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357166"/>
            <a:ext cx="5381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Демонстрационный материал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500430" y="1142984"/>
            <a:ext cx="857256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6448648" y="1195161"/>
            <a:ext cx="865624" cy="33264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071802" y="1857364"/>
            <a:ext cx="1643074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1857364"/>
            <a:ext cx="1643074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Счетный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868" y="4071942"/>
            <a:ext cx="4408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Математические сказки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93431156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643182"/>
            <a:ext cx="1500198" cy="1285884"/>
          </a:xfrm>
          <a:prstGeom prst="rect">
            <a:avLst/>
          </a:prstGeom>
          <a:noFill/>
        </p:spPr>
      </p:pic>
      <p:pic>
        <p:nvPicPr>
          <p:cNvPr id="1027" name="Picture 3" descr="C:\Users\1\Desktop\pw1cEtETPf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643182"/>
            <a:ext cx="1428760" cy="1285884"/>
          </a:xfrm>
          <a:prstGeom prst="rect">
            <a:avLst/>
          </a:prstGeom>
          <a:noFill/>
        </p:spPr>
      </p:pic>
      <p:pic>
        <p:nvPicPr>
          <p:cNvPr id="1029" name="Picture 5" descr="C:\Users\1\Desktop\59361ee5857ea.jpg"/>
          <p:cNvPicPr>
            <a:picLocks noChangeAspect="1" noChangeArrowheads="1"/>
          </p:cNvPicPr>
          <p:nvPr/>
        </p:nvPicPr>
        <p:blipFill>
          <a:blip r:embed="rId5" cstate="print"/>
          <a:srcRect l="2941"/>
          <a:stretch>
            <a:fillRect/>
          </a:stretch>
        </p:blipFill>
        <p:spPr bwMode="auto">
          <a:xfrm>
            <a:off x="2865523" y="4640136"/>
            <a:ext cx="2357454" cy="1928826"/>
          </a:xfrm>
          <a:prstGeom prst="rect">
            <a:avLst/>
          </a:prstGeom>
          <a:noFill/>
        </p:spPr>
      </p:pic>
      <p:pic>
        <p:nvPicPr>
          <p:cNvPr id="1030" name="Picture 6" descr="C:\Users\1\Desktop\e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20654" y="4643446"/>
            <a:ext cx="2357454" cy="1928826"/>
          </a:xfrm>
          <a:prstGeom prst="rect">
            <a:avLst/>
          </a:prstGeom>
          <a:noFill/>
        </p:spPr>
      </p:pic>
      <p:pic>
        <p:nvPicPr>
          <p:cNvPr id="1031" name="Picture 7" descr="C:\Users\1\Desktop\e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22005" y="4643446"/>
            <a:ext cx="2357454" cy="192882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 t="10959"/>
          <a:stretch>
            <a:fillRect/>
          </a:stretch>
        </p:blipFill>
        <p:spPr bwMode="auto">
          <a:xfrm>
            <a:off x="2714612" y="285728"/>
            <a:ext cx="471490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 t="10742" b="26757"/>
          <a:stretch>
            <a:fillRect/>
          </a:stretch>
        </p:blipFill>
        <p:spPr bwMode="auto">
          <a:xfrm>
            <a:off x="4143372" y="2285992"/>
            <a:ext cx="471490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 t="19922" b="36328"/>
          <a:stretch>
            <a:fillRect/>
          </a:stretch>
        </p:blipFill>
        <p:spPr bwMode="auto">
          <a:xfrm>
            <a:off x="2843808" y="613594"/>
            <a:ext cx="5669183" cy="551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1\Desktop\презентац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1" y="263476"/>
            <a:ext cx="61584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мощный фактор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интеллектуального развития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ребенка, формирующий его познавательные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способности влияющие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успешность 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в обучении, но и во всех сферах жизни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целом. Ведь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современный человек должен быть всесторонне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адаптации к условиям жизни в мире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инновационных технологий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72699-osobennosti-raboty-po-matematicheskomu-razvitiyu-detey-rannego-vozrasta-v-detskom-sad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2571744"/>
            <a:ext cx="3075059" cy="1944445"/>
          </a:xfrm>
          <a:prstGeom prst="rect">
            <a:avLst/>
          </a:prstGeom>
          <a:noFill/>
        </p:spPr>
      </p:pic>
      <p:pic>
        <p:nvPicPr>
          <p:cNvPr id="2052" name="Picture 4" descr="C:\Users\1\Desktop\74494_html_19bcc75e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572008"/>
            <a:ext cx="2786082" cy="2035826"/>
          </a:xfrm>
          <a:prstGeom prst="rect">
            <a:avLst/>
          </a:prstGeom>
          <a:noFill/>
        </p:spPr>
      </p:pic>
      <p:pic>
        <p:nvPicPr>
          <p:cNvPr id="2053" name="Picture 5" descr="C:\Users\1\Desktop\20_ibm_detsad-6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32151" y="4572008"/>
            <a:ext cx="3071834" cy="2053009"/>
          </a:xfrm>
          <a:prstGeom prst="rect">
            <a:avLst/>
          </a:prstGeom>
          <a:noFill/>
        </p:spPr>
      </p:pic>
      <p:pic>
        <p:nvPicPr>
          <p:cNvPr id="2051" name="Picture 3" descr="C:\Users\1\Desktop\a4a7c583017cd1f4cc539a5013cb69d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2571744"/>
            <a:ext cx="2740487" cy="1928826"/>
          </a:xfrm>
          <a:prstGeom prst="rect">
            <a:avLst/>
          </a:prstGeom>
          <a:noFill/>
        </p:spPr>
      </p:pic>
      <p:pic>
        <p:nvPicPr>
          <p:cNvPr id="2054" name="Picture 6" descr="C:\Users\1\Desktop\fgos-do.jpg"/>
          <p:cNvPicPr>
            <a:picLocks noChangeAspect="1" noChangeArrowheads="1"/>
          </p:cNvPicPr>
          <p:nvPr/>
        </p:nvPicPr>
        <p:blipFill>
          <a:blip r:embed="rId7" cstate="print"/>
          <a:srcRect r="5340"/>
          <a:stretch>
            <a:fillRect/>
          </a:stretch>
        </p:blipFill>
        <p:spPr bwMode="auto">
          <a:xfrm>
            <a:off x="2973542" y="2569439"/>
            <a:ext cx="5884738" cy="40402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75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1011</TotalTime>
  <Words>269</Words>
  <Application>Microsoft Office PowerPoint</Application>
  <PresentationFormat>Экран (4:3)</PresentationFormat>
  <Paragraphs>56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Иван Чиков</cp:lastModifiedBy>
  <cp:revision>83</cp:revision>
  <dcterms:created xsi:type="dcterms:W3CDTF">2017-09-18T11:57:03Z</dcterms:created>
  <dcterms:modified xsi:type="dcterms:W3CDTF">2017-09-24T15:35:33Z</dcterms:modified>
</cp:coreProperties>
</file>