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A2531-08F9-4B65-A3FC-50713CE8AE85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1F2BE-917D-431A-B1E4-CA4C8A75B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73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1F2BE-917D-431A-B1E4-CA4C8A75B61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6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" y="9939"/>
            <a:ext cx="914093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Татьяна\Desktop\20150923_0951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472811"/>
            <a:ext cx="3135518" cy="2121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атьяна\Desktop\20150923_0955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55" y="4472811"/>
            <a:ext cx="2777327" cy="21266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Татьяна\Desktop\20150923_1005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472811"/>
            <a:ext cx="1854022" cy="2121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Татьяна\Desktop\20150923_10003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40" y="1596361"/>
            <a:ext cx="4576287" cy="2623321"/>
          </a:xfrm>
          <a:prstGeom prst="ellipse">
            <a:avLst/>
          </a:prstGeom>
          <a:ln w="63500" cap="rnd">
            <a:solidFill>
              <a:schemeClr val="tx1">
                <a:lumMod val="85000"/>
                <a:lumOff val="15000"/>
              </a:schemeClr>
            </a:solidFill>
          </a:ln>
          <a:effectLst>
            <a:glow rad="228600">
              <a:schemeClr val="tx2">
                <a:lumMod val="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1542" y="242144"/>
            <a:ext cx="506091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ПРОТИВОРЕЧИЯ В ПРЕДМЕТАХ </a:t>
            </a:r>
          </a:p>
          <a:p>
            <a:r>
              <a:rPr lang="ru-RU" sz="20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СТАРШАЯ ГРУППА №4</a:t>
            </a:r>
          </a:p>
          <a:p>
            <a:r>
              <a:rPr lang="ru-RU" sz="20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ПРОВЕЛА ГУСЬКОВА Т.Н.</a:t>
            </a:r>
          </a:p>
          <a:p>
            <a:r>
              <a:rPr lang="ru-RU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30.09.2015</a:t>
            </a:r>
            <a:endParaRPr lang="ru-RU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29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17</Words>
  <Application>Microsoft Office PowerPoint</Application>
  <PresentationFormat>Экран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14</cp:revision>
  <dcterms:created xsi:type="dcterms:W3CDTF">2015-09-26T16:57:53Z</dcterms:created>
  <dcterms:modified xsi:type="dcterms:W3CDTF">2015-09-26T18:54:51Z</dcterms:modified>
</cp:coreProperties>
</file>