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87538"/>
            <a:ext cx="3243828" cy="2046400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774" y="2238949"/>
            <a:ext cx="3251200" cy="1854200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3340" y="3166049"/>
            <a:ext cx="2253548" cy="21003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823199"/>
            <a:ext cx="3243829" cy="1824654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774" y="4823199"/>
            <a:ext cx="3190534" cy="1819601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75855" y="692696"/>
            <a:ext cx="4087850" cy="200054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ПОДСИСТЕМЫ ЧЕЛОВЕКА</a:t>
            </a:r>
          </a:p>
          <a:p>
            <a:pPr algn="ctr"/>
            <a:r>
              <a:rPr lang="ru-RU" sz="2000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СТАРШАЯ ГРУППА №4</a:t>
            </a:r>
          </a:p>
          <a:p>
            <a:pPr algn="ctr"/>
            <a:r>
              <a:rPr lang="ru-RU" sz="2000" dirty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ПРОВЕЛА ГУСЬКОВА Т.Н</a:t>
            </a:r>
            <a:r>
              <a:rPr lang="ru-RU" sz="2000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00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00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9.11.2015 </a:t>
            </a:r>
            <a:r>
              <a:rPr lang="ru-RU" sz="2000" dirty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г.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28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13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Гуськова</dc:creator>
  <cp:lastModifiedBy>Татьяна Гуськова</cp:lastModifiedBy>
  <cp:revision>7</cp:revision>
  <dcterms:created xsi:type="dcterms:W3CDTF">2015-11-05T19:19:52Z</dcterms:created>
  <dcterms:modified xsi:type="dcterms:W3CDTF">2015-11-09T14:17:20Z</dcterms:modified>
</cp:coreProperties>
</file>