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4" b="12634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Татьяна\Desktop\Новая папка — копия\20160125_100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360" y="4261430"/>
            <a:ext cx="3049224" cy="19355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Новая папка — копия\20160125_1001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531" y="4261430"/>
            <a:ext cx="3663534" cy="19462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Новая папка — копия\20160125_1005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73826"/>
            <a:ext cx="3388835" cy="19790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Новая папка — копия\20160125_1007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401" y="1561565"/>
            <a:ext cx="3518273" cy="19790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Новая папка — копия\20160125_1011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64" y="3552853"/>
            <a:ext cx="1990664" cy="16763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Татьяна\Desktop\Новая папка — копия\20160125_10130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752"/>
            <a:ext cx="1291895" cy="14718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804" y="7599"/>
            <a:ext cx="7010561" cy="13542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2400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ОГНЕУПОРНЫЙ ШАРИК</a:t>
            </a:r>
          </a:p>
          <a:p>
            <a:pPr lvl="0" algn="ctr"/>
            <a:r>
              <a:rPr lang="ru-RU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ЛОГОПЕДИЧЕСКАЯ ГРУППА №4</a:t>
            </a:r>
          </a:p>
          <a:p>
            <a:pPr lvl="0"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Т.Н.            </a:t>
            </a:r>
          </a:p>
          <a:p>
            <a:pPr lvl="0"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27.01.2016г</a:t>
            </a:r>
            <a:endParaRPr lang="ru-RU" b="1" dirty="0">
              <a:ln>
                <a:solidFill>
                  <a:srgbClr val="9BBB59">
                    <a:lumMod val="50000"/>
                  </a:srgb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7</cp:revision>
  <dcterms:created xsi:type="dcterms:W3CDTF">2016-01-28T14:12:31Z</dcterms:created>
  <dcterms:modified xsi:type="dcterms:W3CDTF">2016-01-28T15:02:12Z</dcterms:modified>
</cp:coreProperties>
</file>