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004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798087" y="692696"/>
            <a:ext cx="5497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77143"/>
            <a:ext cx="619268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Интегрированное </a:t>
            </a:r>
            <a:r>
              <a:rPr lang="ru-RU" sz="24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занятие по ознакомлению с окружающим миром и развитию речи «Прогулка в лес»</a:t>
            </a:r>
            <a:endParaRPr lang="ru-RU" sz="2400" dirty="0" smtClean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№ 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 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Провела </a:t>
            </a:r>
            <a:r>
              <a:rPr lang="ru-RU" sz="2000" dirty="0" err="1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Гуськова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Т.Н.</a:t>
            </a:r>
            <a:endParaRPr lang="ru-RU" sz="2000" dirty="0" smtClean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5.05.2017 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000" dirty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20170515_094308 — копия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46"/>
          <a:stretch/>
        </p:blipFill>
        <p:spPr bwMode="auto">
          <a:xfrm>
            <a:off x="5436095" y="4240299"/>
            <a:ext cx="3429709" cy="2178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20170515_094102 — копия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46"/>
          <a:stretch/>
        </p:blipFill>
        <p:spPr bwMode="auto">
          <a:xfrm>
            <a:off x="5869060" y="1861178"/>
            <a:ext cx="2996745" cy="2082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20170515_093918 — копия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28"/>
          <a:stretch/>
        </p:blipFill>
        <p:spPr bwMode="auto">
          <a:xfrm>
            <a:off x="339299" y="4221088"/>
            <a:ext cx="3441141" cy="2197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20170515_093400 — копия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" r="15921"/>
          <a:stretch/>
        </p:blipFill>
        <p:spPr bwMode="auto">
          <a:xfrm>
            <a:off x="353420" y="1844824"/>
            <a:ext cx="3041458" cy="2098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20170515_093057 — копия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46"/>
          <a:stretch/>
        </p:blipFill>
        <p:spPr bwMode="auto">
          <a:xfrm>
            <a:off x="3530908" y="2783189"/>
            <a:ext cx="2282937" cy="1620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24</cp:revision>
  <dcterms:created xsi:type="dcterms:W3CDTF">2015-11-05T19:19:52Z</dcterms:created>
  <dcterms:modified xsi:type="dcterms:W3CDTF">2017-05-22T19:37:46Z</dcterms:modified>
</cp:coreProperties>
</file>