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075" y="764545"/>
            <a:ext cx="1577818" cy="2774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970" y="764545"/>
            <a:ext cx="3107177" cy="2774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19076"/>
            <a:ext cx="3635527" cy="2517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64" y="3923859"/>
            <a:ext cx="3563283" cy="25123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2012" y="397610"/>
            <a:ext cx="307033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reflection blurRad="6350" stA="55000" endA="50" endPos="85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СВОЙСТВА ВОДЫ</a:t>
            </a:r>
          </a:p>
          <a:p>
            <a:pPr algn="ctr"/>
            <a:endParaRPr lang="ru-RU" sz="2400" dirty="0" smtClean="0">
              <a:solidFill>
                <a:srgbClr val="002060"/>
              </a:solidFill>
              <a:effectLst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СТАРШАЯ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ЛОГОПЕДИЧЕСКАЯ ГРУППА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4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Провела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Гуськова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Т.Н.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16.12.2015г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15891" y="3228945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9BBB5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8626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15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5</cp:revision>
  <dcterms:created xsi:type="dcterms:W3CDTF">2015-12-16T19:37:20Z</dcterms:created>
  <dcterms:modified xsi:type="dcterms:W3CDTF">2015-12-16T20:14:57Z</dcterms:modified>
</cp:coreProperties>
</file>