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3" d="100"/>
          <a:sy n="63" d="100"/>
        </p:scale>
        <p:origin x="-158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D617A2B-8D1B-452D-A251-380AEA31FD9B}" type="datetimeFigureOut">
              <a:rPr lang="ru-RU" smtClean="0"/>
              <a:t>18.09.2015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952A6E4-BD3D-4D69-9697-629E952278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49371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52A6E4-BD3D-4D69-9697-629E952278CF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03244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18.09.2015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18.09.2015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18.09.2015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18.09.2015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18.09.2015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18.09.2015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18.09.2015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image" Target="../media/image1.jpg"/><Relationship Id="rId7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pic>
        <p:nvPicPr>
          <p:cNvPr id="1029" name="Picture 5" descr="C:\Users\Татьяна\Desktop\20150909_123518 — копия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747" y="1926124"/>
            <a:ext cx="1790700" cy="2032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:\Users\Татьяна\Desktop\20150909_102318 — копия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62680" y="1916832"/>
            <a:ext cx="2032000" cy="14605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C:\Users\Татьяна\Desktop\20150909_100836 — копия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1754" y="2821474"/>
            <a:ext cx="3987800" cy="22733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1032" name="Picture 8" descr="C:\Users\Татьяна\Desktop\20150909_101813 — копия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659" y="4649267"/>
            <a:ext cx="2032000" cy="18796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3" name="Picture 9" descr="C:\Users\Татьяна\Desktop\20150909_100405 — копия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240" y="4678323"/>
            <a:ext cx="2032000" cy="1778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521754" y="293030"/>
            <a:ext cx="3744416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cap="all" dirty="0">
                <a:ln w="9000" cmpd="sng">
                  <a:solidFill>
                    <a:srgbClr val="002060"/>
                  </a:solidFill>
                  <a:prstDash val="solid"/>
                </a:ln>
                <a:solidFill>
                  <a:srgbClr val="00B0F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Противоречия в </a:t>
            </a:r>
            <a:r>
              <a:rPr lang="ru-RU" sz="2400" b="1" cap="all" dirty="0" smtClean="0">
                <a:ln w="9000" cmpd="sng">
                  <a:solidFill>
                    <a:srgbClr val="002060"/>
                  </a:solidFill>
                  <a:prstDash val="solid"/>
                </a:ln>
                <a:solidFill>
                  <a:srgbClr val="00B0F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погоде</a:t>
            </a:r>
          </a:p>
          <a:p>
            <a:pPr algn="ctr"/>
            <a:r>
              <a:rPr lang="ru-RU" sz="2400" b="1" cap="all" dirty="0" smtClean="0">
                <a:ln w="9000" cmpd="sng">
                  <a:solidFill>
                    <a:srgbClr val="002060"/>
                  </a:solidFill>
                  <a:prstDash val="solid"/>
                </a:ln>
                <a:solidFill>
                  <a:srgbClr val="00B0F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Старшая группа №4</a:t>
            </a:r>
          </a:p>
          <a:p>
            <a:pPr algn="ctr"/>
            <a:r>
              <a:rPr lang="ru-RU" sz="2000" b="1" cap="all" dirty="0" smtClean="0">
                <a:ln w="9000" cmpd="sng">
                  <a:solidFill>
                    <a:srgbClr val="002060"/>
                  </a:solidFill>
                  <a:prstDash val="solid"/>
                </a:ln>
                <a:solidFill>
                  <a:srgbClr val="00B0F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Провела </a:t>
            </a:r>
            <a:r>
              <a:rPr lang="ru-RU" sz="2000" b="1" cap="all" dirty="0" err="1" smtClean="0">
                <a:ln w="9000" cmpd="sng">
                  <a:solidFill>
                    <a:srgbClr val="002060"/>
                  </a:solidFill>
                  <a:prstDash val="solid"/>
                </a:ln>
                <a:solidFill>
                  <a:srgbClr val="00B0F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Гуськова</a:t>
            </a:r>
            <a:r>
              <a:rPr lang="ru-RU" sz="2000" b="1" cap="all" dirty="0" smtClean="0">
                <a:ln w="9000" cmpd="sng">
                  <a:solidFill>
                    <a:srgbClr val="002060"/>
                  </a:solidFill>
                  <a:prstDash val="solid"/>
                </a:ln>
                <a:solidFill>
                  <a:srgbClr val="00B0F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 Т.Н</a:t>
            </a:r>
            <a:r>
              <a:rPr lang="ru-RU" sz="2400" b="1" cap="all" dirty="0" smtClean="0">
                <a:ln w="9000" cmpd="sng">
                  <a:solidFill>
                    <a:srgbClr val="002060"/>
                  </a:solidFill>
                  <a:prstDash val="solid"/>
                </a:ln>
                <a:solidFill>
                  <a:srgbClr val="00B0F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ctr"/>
            <a:r>
              <a:rPr lang="ru-RU" b="1" cap="all" smtClean="0">
                <a:ln w="9000" cmpd="sng">
                  <a:solidFill>
                    <a:srgbClr val="002060"/>
                  </a:solidFill>
                  <a:prstDash val="solid"/>
                </a:ln>
                <a:solidFill>
                  <a:srgbClr val="00B0F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16</a:t>
            </a:r>
            <a:r>
              <a:rPr lang="ru-RU" b="1" cap="all" smtClean="0">
                <a:ln w="9000" cmpd="sng">
                  <a:solidFill>
                    <a:srgbClr val="002060"/>
                  </a:solidFill>
                  <a:prstDash val="solid"/>
                </a:ln>
                <a:solidFill>
                  <a:srgbClr val="00B0F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.09.2015</a:t>
            </a:r>
            <a:r>
              <a:rPr lang="ru-RU" b="1" cap="all" dirty="0" smtClean="0">
                <a:ln w="9000" cmpd="sng">
                  <a:solidFill>
                    <a:srgbClr val="002060"/>
                  </a:solidFill>
                  <a:prstDash val="solid"/>
                </a:ln>
                <a:solidFill>
                  <a:srgbClr val="00B0F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.</a:t>
            </a:r>
            <a:endParaRPr lang="ru-RU" b="1" cap="all" dirty="0">
              <a:ln w="9000" cmpd="sng">
                <a:solidFill>
                  <a:srgbClr val="002060"/>
                </a:solidFill>
                <a:prstDash val="solid"/>
              </a:ln>
              <a:solidFill>
                <a:srgbClr val="00B0F0"/>
              </a:soli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67267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62</TotalTime>
  <Words>14</Words>
  <Application>Microsoft Office PowerPoint</Application>
  <PresentationFormat>Экран (4:3)</PresentationFormat>
  <Paragraphs>5</Paragraphs>
  <Slides>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Татьяна Гуськова</dc:creator>
  <cp:lastModifiedBy>Татьяна Гуськова</cp:lastModifiedBy>
  <cp:revision>8</cp:revision>
  <dcterms:created xsi:type="dcterms:W3CDTF">2015-09-11T17:07:40Z</dcterms:created>
  <dcterms:modified xsi:type="dcterms:W3CDTF">2015-09-18T08:12:11Z</dcterms:modified>
</cp:coreProperties>
</file>