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150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371" y="4138796"/>
            <a:ext cx="3996998" cy="24747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959" y="1484784"/>
            <a:ext cx="2952328" cy="24789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81" y="4221088"/>
            <a:ext cx="3630153" cy="23924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583" y="1484784"/>
            <a:ext cx="2499747" cy="24612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75239" y="188640"/>
            <a:ext cx="5393522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ПРОТИВОПОЛОЖНЫЕ ПРИЗНАКИ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СТАРШАЯ ГРУППА №4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ПРОВЕЛА ГУСЬКОВА Т.Н.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28.10.2015 г.</a:t>
            </a:r>
            <a:endParaRPr lang="ru-RU" dirty="0">
              <a:solidFill>
                <a:srgbClr val="00206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40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13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Гуськова</dc:creator>
  <cp:lastModifiedBy>Татьяна Гуськова</cp:lastModifiedBy>
  <cp:revision>7</cp:revision>
  <dcterms:created xsi:type="dcterms:W3CDTF">2015-10-24T15:38:11Z</dcterms:created>
  <dcterms:modified xsi:type="dcterms:W3CDTF">2015-10-24T16:48:14Z</dcterms:modified>
</cp:coreProperties>
</file>