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fonstola.ru-552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599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Татьяна\Desktop\20160210_0945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33" y="2557235"/>
            <a:ext cx="2457525" cy="1651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тьяна\Desktop\20160210_0821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050" y="2533087"/>
            <a:ext cx="2339022" cy="1699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атьяна\Desktop\20160210_0825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033" y="2533087"/>
            <a:ext cx="2502524" cy="1639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атьяна\Desktop\20160210_09534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114" y="4661848"/>
            <a:ext cx="2449772" cy="17966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атьяна\Desktop\20160210_09565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64" y="4752641"/>
            <a:ext cx="2762911" cy="1643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Татьяна\Desktop\20160210_09584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243" y="4788184"/>
            <a:ext cx="2846104" cy="1689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Татьяна\Desktop\20160210_100519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2" b="9140"/>
          <a:stretch/>
        </p:blipFill>
        <p:spPr bwMode="auto">
          <a:xfrm>
            <a:off x="5750644" y="260646"/>
            <a:ext cx="2142177" cy="1700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4132" y="260648"/>
            <a:ext cx="4559915" cy="2062103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ВОЛШЕБНАЯ ЛАМПА</a:t>
            </a:r>
          </a:p>
          <a:p>
            <a:pPr algn="ctr"/>
            <a:endParaRPr lang="ru-RU" dirty="0"/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СТАРШАЯ ЛОГОПЕДИЧЕСКАЯ ГРУППА № 4</a:t>
            </a:r>
          </a:p>
          <a:p>
            <a:pPr algn="ctr"/>
            <a:endParaRPr lang="ru-RU" dirty="0" smtClean="0">
              <a:solidFill>
                <a:srgbClr val="00206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Провела </a:t>
            </a:r>
            <a:r>
              <a:rPr lang="ru-RU" dirty="0" err="1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Гуськова</a:t>
            </a:r>
            <a:r>
              <a:rPr lang="ru-RU" dirty="0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Т.Н.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10.02.2016 г</a:t>
            </a:r>
            <a:r>
              <a:rPr lang="ru-RU" dirty="0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383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17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5</cp:revision>
  <dcterms:created xsi:type="dcterms:W3CDTF">2016-02-10T21:02:55Z</dcterms:created>
  <dcterms:modified xsi:type="dcterms:W3CDTF">2016-02-11T17:43:10Z</dcterms:modified>
</cp:coreProperties>
</file>