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7"/>
  </p:notesMasterIdLst>
  <p:sldIdLst>
    <p:sldId id="258" r:id="rId2"/>
    <p:sldId id="259" r:id="rId3"/>
    <p:sldId id="260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63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34BDA-A090-4AEE-9EA5-41257BEE43F0}" type="datetimeFigureOut">
              <a:rPr lang="ru-RU" smtClean="0"/>
              <a:t>25.02.2015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175CF-4915-4CE3-8F3C-A2C708768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735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175CF-4915-4CE3-8F3C-A2C7087689D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69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754677-7547-4EEB-A758-9A16DC3133C0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B87CC5-9EB3-4B1C-AE44-9C34E351956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Scanned Documents\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7488832" cy="5355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1556792"/>
            <a:ext cx="50724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tt-RU" sz="4400" b="1" dirty="0" smtClean="0">
                <a:solidFill>
                  <a:schemeClr val="accent1">
                    <a:lumMod val="75000"/>
                  </a:schemeClr>
                </a:solidFill>
              </a:rPr>
              <a:t>әреснең темасы: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1785" y="2708920"/>
            <a:ext cx="813774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алмашлыклары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Зат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алмашлыклары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5400" b="0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5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5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5400" b="0" baseline="0" dirty="0" err="1" smtClean="0">
                          <a:solidFill>
                            <a:schemeClr val="tx1"/>
                          </a:solidFill>
                        </a:rPr>
                        <a:t>зат</a:t>
                      </a:r>
                      <a:endParaRPr lang="ru-RU" sz="5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b="0" dirty="0" smtClean="0">
                          <a:solidFill>
                            <a:schemeClr val="tx1"/>
                          </a:solidFill>
                        </a:rPr>
                        <a:t>мин</a:t>
                      </a:r>
                      <a:endParaRPr lang="ru-RU" sz="5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b="0" dirty="0" smtClean="0">
                          <a:solidFill>
                            <a:schemeClr val="tx1"/>
                          </a:solidFill>
                        </a:rPr>
                        <a:t>без</a:t>
                      </a:r>
                      <a:endParaRPr lang="ru-RU" sz="5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chemeClr val="tx1"/>
                          </a:solidFill>
                        </a:rPr>
                        <a:t>II </a:t>
                      </a:r>
                      <a:r>
                        <a:rPr lang="ru-RU" sz="5400" dirty="0" err="1" smtClean="0">
                          <a:solidFill>
                            <a:schemeClr val="tx1"/>
                          </a:solidFill>
                        </a:rPr>
                        <a:t>зат</a:t>
                      </a:r>
                      <a:endParaRPr lang="ru-RU" sz="5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dirty="0" err="1" smtClean="0">
                          <a:solidFill>
                            <a:schemeClr val="tx1"/>
                          </a:solidFill>
                        </a:rPr>
                        <a:t>син</a:t>
                      </a:r>
                      <a:endParaRPr lang="ru-RU" sz="5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dirty="0" err="1" smtClean="0">
                          <a:solidFill>
                            <a:schemeClr val="tx1"/>
                          </a:solidFill>
                        </a:rPr>
                        <a:t>сез</a:t>
                      </a:r>
                      <a:endParaRPr lang="ru-RU" sz="5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chemeClr val="tx1"/>
                          </a:solidFill>
                        </a:rPr>
                        <a:t>III</a:t>
                      </a:r>
                      <a:r>
                        <a:rPr lang="ru-RU" sz="5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5400" dirty="0" err="1" smtClean="0">
                          <a:solidFill>
                            <a:schemeClr val="tx1"/>
                          </a:solidFill>
                        </a:rPr>
                        <a:t>зат</a:t>
                      </a:r>
                      <a:endParaRPr lang="ru-RU" sz="5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dirty="0" err="1" smtClean="0">
                          <a:solidFill>
                            <a:schemeClr val="tx1"/>
                          </a:solidFill>
                        </a:rPr>
                        <a:t>ул</a:t>
                      </a:r>
                      <a:endParaRPr lang="ru-RU" sz="5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dirty="0" err="1" smtClean="0">
                          <a:solidFill>
                            <a:schemeClr val="tx1"/>
                          </a:solidFill>
                        </a:rPr>
                        <a:t>алар</a:t>
                      </a:r>
                      <a:endParaRPr lang="ru-RU" sz="5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6000" b="1" dirty="0" smtClean="0">
                <a:latin typeface="Times New Roman" pitchFamily="18" charset="0"/>
                <a:cs typeface="Times New Roman" pitchFamily="18" charset="0"/>
              </a:rPr>
              <a:t>Лилия чәчәкләре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tt-RU" sz="4800" dirty="0"/>
              <a:t>к</a:t>
            </a:r>
            <a:r>
              <a:rPr lang="tt-RU" sz="4800" dirty="0" smtClean="0"/>
              <a:t>ардай ак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tt-RU" sz="4800" dirty="0"/>
              <a:t>с</a:t>
            </a:r>
            <a:r>
              <a:rPr lang="tt-RU" sz="4800" dirty="0" smtClean="0"/>
              <a:t>ипкелле </a:t>
            </a:r>
            <a:endParaRPr lang="ru-RU" sz="4800" dirty="0"/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852936"/>
            <a:ext cx="3744416" cy="3528392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852936"/>
            <a:ext cx="3672408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852705"/>
          </a:xfrm>
        </p:spPr>
        <p:txBody>
          <a:bodyPr/>
          <a:lstStyle/>
          <a:p>
            <a:pPr algn="ctr"/>
            <a:r>
              <a:rPr lang="ru-RU" dirty="0" err="1" smtClean="0"/>
              <a:t>Тикшер</a:t>
            </a:r>
            <a:r>
              <a:rPr lang="tt-RU" dirty="0" smtClean="0"/>
              <a:t>әбез: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579651"/>
            <a:ext cx="8712968" cy="47981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tt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 </a:t>
            </a: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мәктәпкә барам. </a:t>
            </a:r>
            <a:r>
              <a:rPr lang="tt-RU" sz="4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tt-RU" sz="4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tt-RU" sz="4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ишектән тиз генә кереп китте. </a:t>
            </a:r>
          </a:p>
          <a:p>
            <a:pPr marL="0" indent="0" algn="just">
              <a:buNone/>
            </a:pP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tt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</a:t>
            </a: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Алмазны күрдегезме? 4. </a:t>
            </a:r>
            <a:r>
              <a:rPr lang="tt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тимераякта шуабыз. 5. </a:t>
            </a:r>
            <a:r>
              <a:rPr lang="tt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Алар </a:t>
            </a: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Кабан күле  буенда ял итәргә яраталар. </a:t>
            </a:r>
          </a:p>
          <a:p>
            <a:pPr marL="0" indent="0" algn="just">
              <a:buNone/>
            </a:pP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tt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tt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бик матур җырлыйсың!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V="1">
            <a:off x="7956376" y="6354924"/>
            <a:ext cx="73042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109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</TotalTime>
  <Words>73</Words>
  <Application>Microsoft Office PowerPoint</Application>
  <PresentationFormat>Экран (4:3)</PresentationFormat>
  <Paragraphs>20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Зат алмашлыклары</vt:lpstr>
      <vt:lpstr>Лилия чәчәкләре</vt:lpstr>
      <vt:lpstr>Тикшерәбез: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Раиль</cp:lastModifiedBy>
  <cp:revision>14</cp:revision>
  <dcterms:created xsi:type="dcterms:W3CDTF">2015-02-07T17:59:07Z</dcterms:created>
  <dcterms:modified xsi:type="dcterms:W3CDTF">2015-02-25T17:05:14Z</dcterms:modified>
</cp:coreProperties>
</file>