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3"/>
    <p:sldId id="271" r:id="rId4"/>
    <p:sldId id="27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91" autoAdjust="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305" y="4079240"/>
            <a:ext cx="28797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153154" y="6133008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Зубр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965" y="4290060"/>
            <a:ext cx="2528570" cy="2246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55776" y="2628238"/>
            <a:ext cx="166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Амурский тигр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1715" y="260057"/>
            <a:ext cx="1479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Горбатый кит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" y="260350"/>
            <a:ext cx="3025140" cy="3686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5" y="4004945"/>
            <a:ext cx="2830830" cy="2166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Изображение 9" descr="Рисунок1"/>
          <p:cNvPicPr>
            <a:picLocks noChangeAspect="1"/>
          </p:cNvPicPr>
          <p:nvPr/>
        </p:nvPicPr>
        <p:blipFill>
          <a:blip r:embed="rId5"/>
          <a:srcRect b="52055"/>
          <a:stretch>
            <a:fillRect/>
          </a:stretch>
        </p:blipFill>
        <p:spPr>
          <a:xfrm>
            <a:off x="3348990" y="151130"/>
            <a:ext cx="5198745" cy="384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45" y="3449320"/>
            <a:ext cx="3759200" cy="2709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6453336"/>
            <a:ext cx="2638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Загрязнение атмосферы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31470"/>
            <a:ext cx="3934460" cy="2805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965" y="3500755"/>
            <a:ext cx="4086860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8092" y="692587"/>
            <a:ext cx="21968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Разведение костров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В лесу</a:t>
            </a:r>
            <a:endParaRPr lang="ru-RU" b="1" dirty="0" smtClean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246" y="5589094"/>
            <a:ext cx="2638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Загрязнение атмосферы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617" y="5589458"/>
            <a:ext cx="2496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Загрязнение водоёмов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855" y="348615"/>
            <a:ext cx="4180840" cy="269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5" y="332740"/>
            <a:ext cx="4438015" cy="2459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6525344"/>
            <a:ext cx="1499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Мусор в лесу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" y="2854960"/>
            <a:ext cx="4256405" cy="3304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60" y="397510"/>
            <a:ext cx="4105275" cy="3112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357754" y="6135413"/>
            <a:ext cx="15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Вырубка леса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2619544"/>
            <a:ext cx="152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Посадка леса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8029" y="1784333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Загрязнение леса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925" y="3625215"/>
            <a:ext cx="3991610" cy="27419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91792" y="5805354"/>
            <a:ext cx="2619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Создание заповедников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404" y="4580860"/>
            <a:ext cx="15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Вырубка леса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WPS Presentation</Application>
  <PresentationFormat>Экран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Тема Office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DQ</cp:lastModifiedBy>
  <cp:revision>33</cp:revision>
  <dcterms:created xsi:type="dcterms:W3CDTF">2017-08-30T10:17:00Z</dcterms:created>
  <dcterms:modified xsi:type="dcterms:W3CDTF">2017-09-23T17:16:36Z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1049-10.1.0.5510</vt:lpwstr>
  </property>
</Properties>
</file>