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6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Таня\Работа\ТРИЗ\Презентации триз\1   9-16сент Презентация триз\7510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56237"/>
            <a:ext cx="51845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ВОЗДУХ-НЕВИДИМКА</a:t>
            </a:r>
          </a:p>
          <a:p>
            <a:pPr lvl="0" algn="ctr"/>
            <a:r>
              <a:rPr lang="ru-RU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СТАРШАЯ </a:t>
            </a:r>
            <a:r>
              <a:rPr lang="ru-RU" b="1" dirty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ЛОГОПЕДИЧЕСКАЯ ГРУППА №4</a:t>
            </a:r>
          </a:p>
          <a:p>
            <a:pPr lvl="0" algn="ctr"/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2000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Т.Н.            </a:t>
            </a:r>
          </a:p>
          <a:p>
            <a:pPr lvl="0" algn="ctr"/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24.02.2016г</a:t>
            </a:r>
            <a:endParaRPr lang="ru-RU" b="1" dirty="0">
              <a:ln>
                <a:solidFill>
                  <a:srgbClr val="9BBB59">
                    <a:lumMod val="50000"/>
                  </a:srgbClr>
                </a:solidFill>
              </a:ln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Татьяна\Desktop\20160224_0808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37" y="1326768"/>
            <a:ext cx="3247800" cy="181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8" name="Picture 4" descr="C:\Users\Татьяна\Desktop\20160224_0813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590" y="1349249"/>
            <a:ext cx="3125850" cy="1712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9" name="Picture 5" descr="C:\Users\Татьяна\Desktop\20160224_0819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30" y="4977642"/>
            <a:ext cx="3187707" cy="158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0" name="Picture 6" descr="C:\Users\Татьяна\Desktop\20160224_08205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96648"/>
            <a:ext cx="2963836" cy="1661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1" name="Picture 7" descr="C:\Users\Татьяна\Desktop\20160224_0825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66" y="3061750"/>
            <a:ext cx="3796067" cy="20870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1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6</cp:revision>
  <dcterms:created xsi:type="dcterms:W3CDTF">2016-02-24T18:05:27Z</dcterms:created>
  <dcterms:modified xsi:type="dcterms:W3CDTF">2016-02-24T18:36:50Z</dcterms:modified>
</cp:coreProperties>
</file>