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4DFB9-7DCA-4F0D-A98D-1422DFF3CFE4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33CF5-F247-4975-941F-CDC99873C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2060"/>
                </a:solidFill>
              </a:rPr>
              <a:t>Le voyage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On part en voyage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  On </a:t>
            </a:r>
            <a:r>
              <a:rPr lang="en-US" sz="5400" b="1" dirty="0" err="1" smtClean="0">
                <a:solidFill>
                  <a:srgbClr val="C00000"/>
                </a:solidFill>
                <a:latin typeface="Arial Rounded MT Bold" pitchFamily="34" charset="0"/>
              </a:rPr>
              <a:t>p</a:t>
            </a:r>
            <a:r>
              <a:rPr lang="en-US" sz="5400" b="1" dirty="0" err="1" smtClean="0">
                <a:solidFill>
                  <a:srgbClr val="C00000"/>
                </a:solidFill>
                <a:latin typeface="Arial Rounded MT Bold" pitchFamily="34" charset="0"/>
              </a:rPr>
              <a:t>rend</a:t>
            </a: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n-US" sz="5400" b="1" dirty="0" err="1" smtClean="0">
                <a:solidFill>
                  <a:srgbClr val="C00000"/>
                </a:solidFill>
                <a:latin typeface="Arial Rounded MT Bold" pitchFamily="34" charset="0"/>
              </a:rPr>
              <a:t>tous</a:t>
            </a: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le train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Avec </a:t>
            </a:r>
            <a:r>
              <a:rPr lang="en-US" sz="5400" b="1" dirty="0" err="1" smtClean="0">
                <a:solidFill>
                  <a:srgbClr val="C00000"/>
                </a:solidFill>
                <a:latin typeface="Arial Rounded MT Bold" pitchFamily="34" charset="0"/>
              </a:rPr>
              <a:t>nos</a:t>
            </a: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n-US" sz="5400" b="1" dirty="0" err="1" smtClean="0">
                <a:solidFill>
                  <a:srgbClr val="C00000"/>
                </a:solidFill>
                <a:latin typeface="Arial Rounded MT Bold" pitchFamily="34" charset="0"/>
              </a:rPr>
              <a:t>bagages</a:t>
            </a:r>
            <a:endParaRPr lang="en-US" sz="5400" b="1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pPr algn="ctr">
              <a:buNone/>
            </a:pP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   Et </a:t>
            </a:r>
            <a:r>
              <a:rPr lang="en-US" sz="5400" b="1" dirty="0" err="1" smtClean="0">
                <a:solidFill>
                  <a:srgbClr val="C00000"/>
                </a:solidFill>
                <a:latin typeface="Arial Rounded MT Bold" pitchFamily="34" charset="0"/>
              </a:rPr>
              <a:t>tous</a:t>
            </a: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n-US" sz="5400" b="1" dirty="0" err="1" smtClean="0">
                <a:solidFill>
                  <a:srgbClr val="C00000"/>
                </a:solidFill>
                <a:latin typeface="Arial Rounded MT Bold" pitchFamily="34" charset="0"/>
              </a:rPr>
              <a:t>nos</a:t>
            </a:r>
            <a:r>
              <a:rPr lang="en-US" sz="5400" b="1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n-US" sz="5400" b="1" dirty="0" err="1" smtClean="0">
                <a:solidFill>
                  <a:srgbClr val="C00000"/>
                </a:solidFill>
                <a:latin typeface="Arial Rounded MT Bold" pitchFamily="34" charset="0"/>
              </a:rPr>
              <a:t>copains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Je </a:t>
            </a:r>
            <a:r>
              <a:rPr lang="en-US" b="1" dirty="0" err="1" smtClean="0">
                <a:solidFill>
                  <a:srgbClr val="C00000"/>
                </a:solidFill>
              </a:rPr>
              <a:t>connais</a:t>
            </a:r>
            <a:r>
              <a:rPr lang="en-US" b="1" dirty="0" smtClean="0">
                <a:solidFill>
                  <a:srgbClr val="C00000"/>
                </a:solidFill>
              </a:rPr>
              <a:t> les </a:t>
            </a:r>
            <a:r>
              <a:rPr lang="en-US" b="1" dirty="0" err="1" smtClean="0">
                <a:solidFill>
                  <a:srgbClr val="C00000"/>
                </a:solidFill>
              </a:rPr>
              <a:t>moyens</a:t>
            </a:r>
            <a:r>
              <a:rPr lang="en-US" b="1" dirty="0" smtClean="0">
                <a:solidFill>
                  <a:srgbClr val="C00000"/>
                </a:solidFill>
              </a:rPr>
              <a:t> de transport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</a:rPr>
              <a:t>On </a:t>
            </a:r>
            <a:r>
              <a:rPr lang="en-US" sz="4000" dirty="0" err="1" smtClean="0">
                <a:solidFill>
                  <a:srgbClr val="002060"/>
                </a:solidFill>
              </a:rPr>
              <a:t>peut</a:t>
            </a:r>
            <a:r>
              <a:rPr lang="en-US" sz="4000" dirty="0" smtClean="0">
                <a:solidFill>
                  <a:srgbClr val="002060"/>
                </a:solidFill>
              </a:rPr>
              <a:t> voyager en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81085631_4663906_transpo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142984"/>
            <a:ext cx="4857752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Je </a:t>
            </a:r>
            <a:r>
              <a:rPr lang="en-US" b="1" dirty="0" err="1" smtClean="0">
                <a:solidFill>
                  <a:srgbClr val="C00000"/>
                </a:solidFill>
              </a:rPr>
              <a:t>connais</a:t>
            </a:r>
            <a:r>
              <a:rPr lang="en-US" b="1" dirty="0" smtClean="0">
                <a:solidFill>
                  <a:srgbClr val="C00000"/>
                </a:solidFill>
              </a:rPr>
              <a:t> les </a:t>
            </a:r>
            <a:r>
              <a:rPr lang="en-US" b="1" dirty="0" err="1" smtClean="0">
                <a:solidFill>
                  <a:srgbClr val="C00000"/>
                </a:solidFill>
              </a:rPr>
              <a:t>villes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rgbClr val="002060"/>
                </a:solidFill>
              </a:rPr>
              <a:t>  la France,   la </a:t>
            </a:r>
            <a:r>
              <a:rPr lang="en-US" sz="5400" dirty="0" err="1" smtClean="0">
                <a:solidFill>
                  <a:srgbClr val="002060"/>
                </a:solidFill>
              </a:rPr>
              <a:t>Bélgique</a:t>
            </a:r>
            <a:r>
              <a:rPr lang="en-US" sz="5400" dirty="0" smtClean="0">
                <a:solidFill>
                  <a:srgbClr val="002060"/>
                </a:solidFill>
              </a:rPr>
              <a:t>, </a:t>
            </a:r>
            <a:r>
              <a:rPr lang="en-US" sz="5400" dirty="0" err="1" smtClean="0">
                <a:solidFill>
                  <a:srgbClr val="002060"/>
                </a:solidFill>
              </a:rPr>
              <a:t>leCanada</a:t>
            </a:r>
            <a:r>
              <a:rPr lang="en-US" sz="5400" dirty="0" smtClean="0">
                <a:solidFill>
                  <a:srgbClr val="002060"/>
                </a:solidFill>
              </a:rPr>
              <a:t>,  </a:t>
            </a:r>
            <a:r>
              <a:rPr lang="en-US" sz="5400" dirty="0" err="1" smtClean="0">
                <a:solidFill>
                  <a:srgbClr val="002060"/>
                </a:solidFill>
              </a:rPr>
              <a:t>l’Algérie</a:t>
            </a:r>
            <a:r>
              <a:rPr lang="en-US" sz="5400" dirty="0" smtClean="0">
                <a:solidFill>
                  <a:srgbClr val="002060"/>
                </a:solidFill>
              </a:rPr>
              <a:t>,  la </a:t>
            </a:r>
            <a:r>
              <a:rPr lang="en-US" sz="5400" dirty="0" err="1" smtClean="0">
                <a:solidFill>
                  <a:srgbClr val="002060"/>
                </a:solidFill>
              </a:rPr>
              <a:t>Tunisie</a:t>
            </a:r>
            <a:r>
              <a:rPr lang="en-US" sz="5400" dirty="0" smtClean="0">
                <a:solidFill>
                  <a:srgbClr val="002060"/>
                </a:solidFill>
              </a:rPr>
              <a:t>,    </a:t>
            </a:r>
            <a:r>
              <a:rPr lang="en-US" sz="5400" dirty="0" err="1" smtClean="0">
                <a:solidFill>
                  <a:srgbClr val="002060"/>
                </a:solidFill>
              </a:rPr>
              <a:t>l’Italie</a:t>
            </a:r>
            <a:r>
              <a:rPr lang="en-US" sz="5400" dirty="0" smtClean="0">
                <a:solidFill>
                  <a:srgbClr val="002060"/>
                </a:solidFill>
              </a:rPr>
              <a:t>,   la Suisse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286124"/>
            <a:ext cx="1843094" cy="1000132"/>
          </a:xfrm>
          <a:prstGeom prst="rect">
            <a:avLst/>
          </a:prstGeom>
          <a:solidFill>
            <a:srgbClr val="FF000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Je </a:t>
            </a:r>
            <a:r>
              <a:rPr lang="en-US" b="1" dirty="0" err="1" smtClean="0">
                <a:solidFill>
                  <a:srgbClr val="C00000"/>
                </a:solidFill>
              </a:rPr>
              <a:t>connais</a:t>
            </a:r>
            <a:r>
              <a:rPr lang="en-US" b="1" dirty="0" smtClean="0">
                <a:solidFill>
                  <a:srgbClr val="C00000"/>
                </a:solidFill>
              </a:rPr>
              <a:t> les </a:t>
            </a:r>
            <a:r>
              <a:rPr lang="en-US" b="1" dirty="0" err="1" smtClean="0">
                <a:solidFill>
                  <a:srgbClr val="C00000"/>
                </a:solidFill>
              </a:rPr>
              <a:t>villes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002060"/>
                </a:solidFill>
              </a:rPr>
              <a:t>Moscou</a:t>
            </a:r>
            <a:r>
              <a:rPr lang="en-US" b="1" dirty="0" smtClean="0">
                <a:solidFill>
                  <a:srgbClr val="002060"/>
                </a:solidFill>
              </a:rPr>
              <a:t>                                              </a:t>
            </a:r>
            <a:r>
              <a:rPr lang="en-US" b="1" dirty="0" err="1" smtClean="0">
                <a:solidFill>
                  <a:srgbClr val="002060"/>
                </a:solidFill>
              </a:rPr>
              <a:t>l’Italie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</a:rPr>
              <a:t>Paris                                                    </a:t>
            </a:r>
            <a:r>
              <a:rPr lang="en-US" b="1" dirty="0" err="1" smtClean="0">
                <a:solidFill>
                  <a:srgbClr val="002060"/>
                </a:solidFill>
              </a:rPr>
              <a:t>l’Espagne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</a:rPr>
              <a:t>Rome                                                  la </a:t>
            </a:r>
            <a:r>
              <a:rPr lang="en-US" b="1" dirty="0" err="1" smtClean="0">
                <a:solidFill>
                  <a:srgbClr val="002060"/>
                </a:solidFill>
              </a:rPr>
              <a:t>Russie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2060"/>
                </a:solidFill>
              </a:rPr>
              <a:t>Londres</a:t>
            </a:r>
            <a:r>
              <a:rPr lang="en-US" b="1" dirty="0" smtClean="0">
                <a:solidFill>
                  <a:srgbClr val="002060"/>
                </a:solidFill>
              </a:rPr>
              <a:t>                                              </a:t>
            </a:r>
            <a:r>
              <a:rPr lang="en-US" b="1" dirty="0" err="1" smtClean="0">
                <a:solidFill>
                  <a:srgbClr val="002060"/>
                </a:solidFill>
              </a:rPr>
              <a:t>l’Angleterre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</a:rPr>
              <a:t>Madrid                                               la </a:t>
            </a:r>
            <a:r>
              <a:rPr lang="en-US" b="1" dirty="0" err="1" smtClean="0">
                <a:solidFill>
                  <a:srgbClr val="002060"/>
                </a:solidFill>
              </a:rPr>
              <a:t>Bélgique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2060"/>
                </a:solidFill>
              </a:rPr>
              <a:t>Brussel</a:t>
            </a:r>
            <a:r>
              <a:rPr lang="en-US" b="1" dirty="0" smtClean="0">
                <a:solidFill>
                  <a:srgbClr val="002060"/>
                </a:solidFill>
              </a:rPr>
              <a:t>                                               la France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>
            <a:off x="1928794" y="2000240"/>
            <a:ext cx="3929090" cy="10715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>
            <a:off x="1285852" y="2500306"/>
            <a:ext cx="4500594" cy="2357454"/>
          </a:xfrm>
          <a:prstGeom prst="bentConnector3">
            <a:avLst>
              <a:gd name="adj1" fmla="val 50000"/>
            </a:avLst>
          </a:prstGeom>
          <a:ln w="190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/>
          <p:nvPr/>
        </p:nvCxnSpPr>
        <p:spPr>
          <a:xfrm flipV="1">
            <a:off x="1500166" y="1928802"/>
            <a:ext cx="4357718" cy="114300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>
            <a:off x="1928794" y="3643314"/>
            <a:ext cx="3857652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flipV="1">
            <a:off x="1785918" y="2500306"/>
            <a:ext cx="4071966" cy="17859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/>
          <p:nvPr/>
        </p:nvCxnSpPr>
        <p:spPr>
          <a:xfrm flipV="1">
            <a:off x="1714480" y="4214818"/>
            <a:ext cx="4071966" cy="642942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Je </a:t>
            </a:r>
            <a:r>
              <a:rPr lang="en-US" b="1" dirty="0" err="1" smtClean="0">
                <a:solidFill>
                  <a:srgbClr val="C00000"/>
                </a:solidFill>
              </a:rPr>
              <a:t>connais</a:t>
            </a:r>
            <a:r>
              <a:rPr lang="en-US" b="1" dirty="0" smtClean="0">
                <a:solidFill>
                  <a:srgbClr val="C00000"/>
                </a:solidFill>
              </a:rPr>
              <a:t> les </a:t>
            </a:r>
            <a:r>
              <a:rPr lang="en-US" b="1" dirty="0" err="1" smtClean="0">
                <a:solidFill>
                  <a:srgbClr val="C00000"/>
                </a:solidFill>
              </a:rPr>
              <a:t>curiosités</a:t>
            </a:r>
            <a:endParaRPr lang="ru-RU" b="1" dirty="0"/>
          </a:p>
        </p:txBody>
      </p:sp>
      <p:pic>
        <p:nvPicPr>
          <p:cNvPr id="4" name="Содержимое 3" descr="крп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71546"/>
            <a:ext cx="2857519" cy="2071702"/>
          </a:xfrm>
        </p:spPr>
      </p:pic>
      <p:pic>
        <p:nvPicPr>
          <p:cNvPr id="5" name="Рисунок 4" descr="башн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22" y="1071546"/>
            <a:ext cx="2214578" cy="2571752"/>
          </a:xfrm>
          <a:prstGeom prst="rect">
            <a:avLst/>
          </a:prstGeom>
        </p:spPr>
      </p:pic>
      <p:pic>
        <p:nvPicPr>
          <p:cNvPr id="6" name="Рисунок 5" descr="ар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4429108"/>
            <a:ext cx="3357554" cy="2428892"/>
          </a:xfrm>
          <a:prstGeom prst="rect">
            <a:avLst/>
          </a:prstGeom>
        </p:spPr>
      </p:pic>
      <p:pic>
        <p:nvPicPr>
          <p:cNvPr id="7" name="Рисунок 6" descr="kreml_10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357670"/>
            <a:ext cx="3000364" cy="2500330"/>
          </a:xfrm>
          <a:prstGeom prst="rect">
            <a:avLst/>
          </a:prstGeom>
        </p:spPr>
      </p:pic>
      <p:pic>
        <p:nvPicPr>
          <p:cNvPr id="8" name="Рисунок 7" descr="театр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728" y="4071942"/>
            <a:ext cx="3357554" cy="2214578"/>
          </a:xfrm>
          <a:prstGeom prst="rect">
            <a:avLst/>
          </a:prstGeom>
        </p:spPr>
      </p:pic>
      <p:pic>
        <p:nvPicPr>
          <p:cNvPr id="9" name="Рисунок 8" descr="лувр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628" y="3000372"/>
            <a:ext cx="3214711" cy="2214554"/>
          </a:xfrm>
          <a:prstGeom prst="rect">
            <a:avLst/>
          </a:prstGeom>
        </p:spPr>
      </p:pic>
      <p:pic>
        <p:nvPicPr>
          <p:cNvPr id="10" name="Рисунок 9" descr="галерея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596" y="2500306"/>
            <a:ext cx="3119436" cy="2233613"/>
          </a:xfrm>
          <a:prstGeom prst="rect">
            <a:avLst/>
          </a:prstGeom>
        </p:spPr>
      </p:pic>
      <p:pic>
        <p:nvPicPr>
          <p:cNvPr id="11" name="Рисунок 10" descr="нотр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7686" y="1214422"/>
            <a:ext cx="3309940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357222" y="1600200"/>
            <a:ext cx="904402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857488" y="1428736"/>
            <a:ext cx="3357586" cy="22145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Voyage</a:t>
            </a:r>
          </a:p>
          <a:p>
            <a:pPr algn="ctr"/>
            <a:r>
              <a:rPr lang="en-US" sz="4400" b="1" dirty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n France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0"/>
            <a:ext cx="3643306" cy="15716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transport</a:t>
            </a:r>
            <a:endParaRPr lang="ru-RU" sz="4000" dirty="0"/>
          </a:p>
        </p:txBody>
      </p:sp>
      <p:sp>
        <p:nvSpPr>
          <p:cNvPr id="9" name="Овал 8"/>
          <p:cNvSpPr/>
          <p:nvPr/>
        </p:nvSpPr>
        <p:spPr>
          <a:xfrm>
            <a:off x="5786446" y="0"/>
            <a:ext cx="3357554" cy="15001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pays</a:t>
            </a:r>
            <a:endParaRPr lang="ru-RU" sz="4000" dirty="0"/>
          </a:p>
        </p:txBody>
      </p:sp>
      <p:sp>
        <p:nvSpPr>
          <p:cNvPr id="10" name="Овал 9"/>
          <p:cNvSpPr/>
          <p:nvPr/>
        </p:nvSpPr>
        <p:spPr>
          <a:xfrm>
            <a:off x="2786050" y="5072074"/>
            <a:ext cx="3786214" cy="17859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villes</a:t>
            </a:r>
            <a:endParaRPr lang="ru-RU" sz="4000" dirty="0"/>
          </a:p>
        </p:txBody>
      </p:sp>
      <p:sp>
        <p:nvSpPr>
          <p:cNvPr id="11" name="Овал 10"/>
          <p:cNvSpPr/>
          <p:nvPr/>
        </p:nvSpPr>
        <p:spPr>
          <a:xfrm>
            <a:off x="0" y="2928934"/>
            <a:ext cx="3143240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curiosités</a:t>
            </a:r>
            <a:endParaRPr lang="ru-RU" sz="4000" dirty="0"/>
          </a:p>
        </p:txBody>
      </p:sp>
      <p:sp>
        <p:nvSpPr>
          <p:cNvPr id="12" name="Овал 11"/>
          <p:cNvSpPr/>
          <p:nvPr/>
        </p:nvSpPr>
        <p:spPr>
          <a:xfrm>
            <a:off x="5715008" y="3357562"/>
            <a:ext cx="3428992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régions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6600" b="1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6600" b="1" smtClean="0">
                <a:solidFill>
                  <a:srgbClr val="C00000"/>
                </a:solidFill>
              </a:rPr>
              <a:t>Je </a:t>
            </a:r>
            <a:r>
              <a:rPr lang="en-US" sz="6600" b="1" dirty="0" err="1" smtClean="0">
                <a:solidFill>
                  <a:srgbClr val="C00000"/>
                </a:solidFill>
              </a:rPr>
              <a:t>connais</a:t>
            </a:r>
            <a:r>
              <a:rPr lang="en-US" sz="6600" b="1" dirty="0" smtClean="0">
                <a:solidFill>
                  <a:srgbClr val="C00000"/>
                </a:solidFill>
              </a:rPr>
              <a:t> les </a:t>
            </a:r>
            <a:r>
              <a:rPr lang="en-US" sz="6600" b="1" dirty="0" err="1" smtClean="0">
                <a:solidFill>
                  <a:srgbClr val="C00000"/>
                </a:solidFill>
              </a:rPr>
              <a:t>régions</a:t>
            </a:r>
            <a:r>
              <a:rPr lang="en-US" sz="6600" b="1" dirty="0" smtClean="0">
                <a:solidFill>
                  <a:srgbClr val="C00000"/>
                </a:solidFill>
              </a:rPr>
              <a:t>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87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Le voyage</vt:lpstr>
      <vt:lpstr>Je connais les moyens de transport</vt:lpstr>
      <vt:lpstr>Je connais les villes</vt:lpstr>
      <vt:lpstr>Je connais les villes</vt:lpstr>
      <vt:lpstr>Je connais les curiosités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voyage</dc:title>
  <dc:creator>Olga</dc:creator>
  <cp:lastModifiedBy>Olga</cp:lastModifiedBy>
  <cp:revision>16</cp:revision>
  <dcterms:created xsi:type="dcterms:W3CDTF">2015-03-20T18:22:00Z</dcterms:created>
  <dcterms:modified xsi:type="dcterms:W3CDTF">2015-03-23T16:55:02Z</dcterms:modified>
</cp:coreProperties>
</file>