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Default Extension="gif" ContentType="image/gif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75" r:id="rId3"/>
    <p:sldId id="270" r:id="rId4"/>
    <p:sldId id="274" r:id="rId5"/>
    <p:sldId id="276" r:id="rId6"/>
    <p:sldId id="288" r:id="rId7"/>
    <p:sldId id="277" r:id="rId8"/>
    <p:sldId id="278" r:id="rId9"/>
    <p:sldId id="257" r:id="rId10"/>
    <p:sldId id="272" r:id="rId11"/>
    <p:sldId id="279" r:id="rId12"/>
    <p:sldId id="280" r:id="rId13"/>
    <p:sldId id="281" r:id="rId14"/>
    <p:sldId id="282" r:id="rId15"/>
    <p:sldId id="283" r:id="rId16"/>
    <p:sldId id="284" r:id="rId17"/>
    <p:sldId id="285" r:id="rId18"/>
    <p:sldId id="286" r:id="rId19"/>
    <p:sldId id="26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1362" y="10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606AE89-93B0-4E20-9652-5BACA5B957D8}" type="doc">
      <dgm:prSet loTypeId="urn:microsoft.com/office/officeart/2005/8/layout/cycle2" loCatId="cycle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3D22EE81-9CC9-4ED7-808A-49A0B76ABE8E}">
      <dgm:prSet custT="1"/>
      <dgm:spPr/>
      <dgm:t>
        <a:bodyPr/>
        <a:lstStyle/>
        <a:p>
          <a:r>
            <a:rPr lang="ru-RU" sz="1400" dirty="0" smtClean="0">
              <a:solidFill>
                <a:schemeClr val="tx1"/>
              </a:solidFill>
              <a:latin typeface="Constantia" pitchFamily="18" charset="0"/>
              <a:ea typeface="Times New Roman" panose="02020603050405020304" pitchFamily="18" charset="0"/>
            </a:rPr>
            <a:t>Повысить свою профессиональную компетентность в вопросах речевого развития детей и организовать деятельность по распространению своего опыта работы в педагогической среде.</a:t>
          </a:r>
        </a:p>
      </dgm:t>
    </dgm:pt>
    <dgm:pt modelId="{83945FAD-11DA-41CC-8180-C35562B3969E}" type="parTrans" cxnId="{98A94663-C320-490C-AC59-24E76A6652FC}">
      <dgm:prSet/>
      <dgm:spPr/>
      <dgm:t>
        <a:bodyPr/>
        <a:lstStyle/>
        <a:p>
          <a:endParaRPr lang="ru-RU"/>
        </a:p>
      </dgm:t>
    </dgm:pt>
    <dgm:pt modelId="{D9509A21-4F36-4D0A-A941-4BF540E57DC6}" type="sibTrans" cxnId="{98A94663-C320-490C-AC59-24E76A6652FC}">
      <dgm:prSet/>
      <dgm:spPr/>
      <dgm:t>
        <a:bodyPr/>
        <a:lstStyle/>
        <a:p>
          <a:endParaRPr lang="ru-RU"/>
        </a:p>
      </dgm:t>
    </dgm:pt>
    <dgm:pt modelId="{A800C5F3-F213-4574-88D7-BA660092D6C9}">
      <dgm:prSet custT="1"/>
      <dgm:spPr/>
      <dgm:t>
        <a:bodyPr/>
        <a:lstStyle/>
        <a:p>
          <a:r>
            <a:rPr lang="ru-RU" sz="1400" dirty="0" smtClean="0">
              <a:solidFill>
                <a:schemeClr val="tx1"/>
              </a:solidFill>
              <a:latin typeface="Constantia" pitchFamily="18" charset="0"/>
              <a:ea typeface="Calibri" panose="020F0502020204030204" pitchFamily="34" charset="0"/>
            </a:rPr>
            <a:t>Повысить педагогическую компетентность родителей в вопросах речевого развития посредством театрализованной деятельности детей раннего возраста.</a:t>
          </a:r>
          <a:endParaRPr lang="ru-RU" sz="1400" dirty="0" smtClean="0">
            <a:solidFill>
              <a:schemeClr val="tx1"/>
            </a:solidFill>
            <a:latin typeface="Constantia" pitchFamily="18" charset="0"/>
            <a:ea typeface="Times New Roman" panose="02020603050405020304" pitchFamily="18" charset="0"/>
          </a:endParaRPr>
        </a:p>
      </dgm:t>
    </dgm:pt>
    <dgm:pt modelId="{9674200D-7FC8-422F-9ADA-5C3478ECD0F5}" type="parTrans" cxnId="{8A417792-D4E9-49C3-BE7C-9D57120C060C}">
      <dgm:prSet/>
      <dgm:spPr/>
      <dgm:t>
        <a:bodyPr/>
        <a:lstStyle/>
        <a:p>
          <a:endParaRPr lang="ru-RU"/>
        </a:p>
      </dgm:t>
    </dgm:pt>
    <dgm:pt modelId="{748DFC53-B1F6-4731-AEF4-6CCF97049748}" type="sibTrans" cxnId="{8A417792-D4E9-49C3-BE7C-9D57120C060C}">
      <dgm:prSet/>
      <dgm:spPr/>
      <dgm:t>
        <a:bodyPr/>
        <a:lstStyle/>
        <a:p>
          <a:endParaRPr lang="ru-RU"/>
        </a:p>
      </dgm:t>
    </dgm:pt>
    <dgm:pt modelId="{DD64A75D-1F7D-4F16-9B1C-2E8C9A38D151}">
      <dgm:prSet custT="1"/>
      <dgm:spPr/>
      <dgm:t>
        <a:bodyPr/>
        <a:lstStyle/>
        <a:p>
          <a:r>
            <a:rPr lang="ru-RU" sz="1400" dirty="0" smtClean="0">
              <a:solidFill>
                <a:schemeClr val="tx1"/>
              </a:solidFill>
              <a:latin typeface="Constantia" pitchFamily="18" charset="0"/>
              <a:ea typeface="Times New Roman" panose="02020603050405020304" pitchFamily="18" charset="0"/>
            </a:rPr>
            <a:t>Организовать совместную деятельность с родителями по обогащению предметно – развивающей среды Центра грамотности (театрализованной деятельности).</a:t>
          </a:r>
        </a:p>
      </dgm:t>
    </dgm:pt>
    <dgm:pt modelId="{B232B72D-B5F0-4BA1-BFAD-2552DFE2C196}" type="parTrans" cxnId="{0DAB5223-8945-467E-9AEE-9C04D927E915}">
      <dgm:prSet/>
      <dgm:spPr/>
      <dgm:t>
        <a:bodyPr/>
        <a:lstStyle/>
        <a:p>
          <a:endParaRPr lang="ru-RU"/>
        </a:p>
      </dgm:t>
    </dgm:pt>
    <dgm:pt modelId="{C64A6DF4-BC8F-42ED-9F4A-FF65174FC3A9}" type="sibTrans" cxnId="{0DAB5223-8945-467E-9AEE-9C04D927E915}">
      <dgm:prSet/>
      <dgm:spPr/>
      <dgm:t>
        <a:bodyPr/>
        <a:lstStyle/>
        <a:p>
          <a:endParaRPr lang="ru-RU"/>
        </a:p>
      </dgm:t>
    </dgm:pt>
    <dgm:pt modelId="{D78D219F-E7AE-413B-97DE-715C86DF25F9}">
      <dgm:prSet custT="1"/>
      <dgm:spPr/>
      <dgm:t>
        <a:bodyPr/>
        <a:lstStyle/>
        <a:p>
          <a:r>
            <a:rPr lang="ru-RU" sz="1400" dirty="0" smtClean="0">
              <a:solidFill>
                <a:schemeClr val="tx1"/>
              </a:solidFill>
              <a:latin typeface="Constantia" pitchFamily="18" charset="0"/>
              <a:ea typeface="Times New Roman" panose="02020603050405020304" pitchFamily="18" charset="0"/>
            </a:rPr>
            <a:t>Организация образовательного процесса по развитию речи детей раннего возраста через разнообразные формы работы.</a:t>
          </a:r>
          <a:endParaRPr lang="ru-RU" sz="1400" dirty="0">
            <a:solidFill>
              <a:schemeClr val="tx1"/>
            </a:solidFill>
            <a:latin typeface="Constantia" pitchFamily="18" charset="0"/>
            <a:ea typeface="Times New Roman" panose="02020603050405020304" pitchFamily="18" charset="0"/>
          </a:endParaRPr>
        </a:p>
      </dgm:t>
    </dgm:pt>
    <dgm:pt modelId="{A014150C-F3F9-449F-AD9B-D19D58EEAD86}" type="parTrans" cxnId="{1A9E6F82-D084-46C5-BC21-B82C87C31674}">
      <dgm:prSet/>
      <dgm:spPr/>
      <dgm:t>
        <a:bodyPr/>
        <a:lstStyle/>
        <a:p>
          <a:endParaRPr lang="ru-RU"/>
        </a:p>
      </dgm:t>
    </dgm:pt>
    <dgm:pt modelId="{148762C5-F6ED-413B-9824-70CDAF6917D2}" type="sibTrans" cxnId="{1A9E6F82-D084-46C5-BC21-B82C87C31674}">
      <dgm:prSet/>
      <dgm:spPr/>
      <dgm:t>
        <a:bodyPr/>
        <a:lstStyle/>
        <a:p>
          <a:endParaRPr lang="ru-RU"/>
        </a:p>
      </dgm:t>
    </dgm:pt>
    <dgm:pt modelId="{9A5F22BB-0707-47DD-99CC-A269CC471FFB}" type="pres">
      <dgm:prSet presAssocID="{F606AE89-93B0-4E20-9652-5BACA5B957D8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49BA7CE-3049-4044-9F07-FF08A71F741F}" type="pres">
      <dgm:prSet presAssocID="{3D22EE81-9CC9-4ED7-808A-49A0B76ABE8E}" presName="node" presStyleLbl="node1" presStyleIdx="0" presStyleCnt="4" custScaleX="195915" custScaleY="1049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BEAEAA-B94C-494A-9280-C6ECFD853439}" type="pres">
      <dgm:prSet presAssocID="{D9509A21-4F36-4D0A-A941-4BF540E57DC6}" presName="sibTrans" presStyleLbl="sibTrans2D1" presStyleIdx="0" presStyleCnt="4"/>
      <dgm:spPr/>
      <dgm:t>
        <a:bodyPr/>
        <a:lstStyle/>
        <a:p>
          <a:endParaRPr lang="ru-RU"/>
        </a:p>
      </dgm:t>
    </dgm:pt>
    <dgm:pt modelId="{65A52899-BAB8-448C-AA52-4579E81679FD}" type="pres">
      <dgm:prSet presAssocID="{D9509A21-4F36-4D0A-A941-4BF540E57DC6}" presName="connectorText" presStyleLbl="sibTrans2D1" presStyleIdx="0" presStyleCnt="4"/>
      <dgm:spPr/>
      <dgm:t>
        <a:bodyPr/>
        <a:lstStyle/>
        <a:p>
          <a:endParaRPr lang="ru-RU"/>
        </a:p>
      </dgm:t>
    </dgm:pt>
    <dgm:pt modelId="{79302FA1-E3B5-4CE5-B2CC-688EF59A6B15}" type="pres">
      <dgm:prSet presAssocID="{A800C5F3-F213-4574-88D7-BA660092D6C9}" presName="node" presStyleLbl="node1" presStyleIdx="1" presStyleCnt="4" custScaleX="168508" custScaleY="1156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776A68-B67F-465D-B4E7-0C1ECC239CE2}" type="pres">
      <dgm:prSet presAssocID="{748DFC53-B1F6-4731-AEF4-6CCF97049748}" presName="sibTrans" presStyleLbl="sibTrans2D1" presStyleIdx="1" presStyleCnt="4"/>
      <dgm:spPr/>
      <dgm:t>
        <a:bodyPr/>
        <a:lstStyle/>
        <a:p>
          <a:endParaRPr lang="ru-RU"/>
        </a:p>
      </dgm:t>
    </dgm:pt>
    <dgm:pt modelId="{A8C307F3-6A7F-456D-A178-87CF8E02BEA4}" type="pres">
      <dgm:prSet presAssocID="{748DFC53-B1F6-4731-AEF4-6CCF97049748}" presName="connectorText" presStyleLbl="sibTrans2D1" presStyleIdx="1" presStyleCnt="4"/>
      <dgm:spPr/>
      <dgm:t>
        <a:bodyPr/>
        <a:lstStyle/>
        <a:p>
          <a:endParaRPr lang="ru-RU"/>
        </a:p>
      </dgm:t>
    </dgm:pt>
    <dgm:pt modelId="{0978D61C-331A-4B1F-AF15-EFB8FB4F6F3C}" type="pres">
      <dgm:prSet presAssocID="{DD64A75D-1F7D-4F16-9B1C-2E8C9A38D151}" presName="node" presStyleLbl="node1" presStyleIdx="2" presStyleCnt="4" custScaleX="196859" custScaleY="979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A1FCA6-5103-4CEB-A586-ED0E08DFF42C}" type="pres">
      <dgm:prSet presAssocID="{C64A6DF4-BC8F-42ED-9F4A-FF65174FC3A9}" presName="sibTrans" presStyleLbl="sibTrans2D1" presStyleIdx="2" presStyleCnt="4"/>
      <dgm:spPr/>
      <dgm:t>
        <a:bodyPr/>
        <a:lstStyle/>
        <a:p>
          <a:endParaRPr lang="ru-RU"/>
        </a:p>
      </dgm:t>
    </dgm:pt>
    <dgm:pt modelId="{543C998D-9FDD-405D-ADCA-ACD405D8690F}" type="pres">
      <dgm:prSet presAssocID="{C64A6DF4-BC8F-42ED-9F4A-FF65174FC3A9}" presName="connectorText" presStyleLbl="sibTrans2D1" presStyleIdx="2" presStyleCnt="4"/>
      <dgm:spPr/>
      <dgm:t>
        <a:bodyPr/>
        <a:lstStyle/>
        <a:p>
          <a:endParaRPr lang="ru-RU"/>
        </a:p>
      </dgm:t>
    </dgm:pt>
    <dgm:pt modelId="{CC400498-68B4-4554-A731-2B36150DC238}" type="pres">
      <dgm:prSet presAssocID="{D78D219F-E7AE-413B-97DE-715C86DF25F9}" presName="node" presStyleLbl="node1" presStyleIdx="3" presStyleCnt="4" custScaleX="171240" custScaleY="1156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077E7F-1E41-4B1B-8C60-5C54941F17CE}" type="pres">
      <dgm:prSet presAssocID="{148762C5-F6ED-413B-9824-70CDAF6917D2}" presName="sibTrans" presStyleLbl="sibTrans2D1" presStyleIdx="3" presStyleCnt="4"/>
      <dgm:spPr/>
      <dgm:t>
        <a:bodyPr/>
        <a:lstStyle/>
        <a:p>
          <a:endParaRPr lang="ru-RU"/>
        </a:p>
      </dgm:t>
    </dgm:pt>
    <dgm:pt modelId="{C2B1BF81-8D60-4561-9A79-20E5802C043A}" type="pres">
      <dgm:prSet presAssocID="{148762C5-F6ED-413B-9824-70CDAF6917D2}" presName="connectorText" presStyleLbl="sibTrans2D1" presStyleIdx="3" presStyleCnt="4"/>
      <dgm:spPr/>
      <dgm:t>
        <a:bodyPr/>
        <a:lstStyle/>
        <a:p>
          <a:endParaRPr lang="ru-RU"/>
        </a:p>
      </dgm:t>
    </dgm:pt>
  </dgm:ptLst>
  <dgm:cxnLst>
    <dgm:cxn modelId="{98A94663-C320-490C-AC59-24E76A6652FC}" srcId="{F606AE89-93B0-4E20-9652-5BACA5B957D8}" destId="{3D22EE81-9CC9-4ED7-808A-49A0B76ABE8E}" srcOrd="0" destOrd="0" parTransId="{83945FAD-11DA-41CC-8180-C35562B3969E}" sibTransId="{D9509A21-4F36-4D0A-A941-4BF540E57DC6}"/>
    <dgm:cxn modelId="{03EBD9BF-25EE-43BB-B3A5-0AD66863A177}" type="presOf" srcId="{748DFC53-B1F6-4731-AEF4-6CCF97049748}" destId="{2A776A68-B67F-465D-B4E7-0C1ECC239CE2}" srcOrd="0" destOrd="0" presId="urn:microsoft.com/office/officeart/2005/8/layout/cycle2"/>
    <dgm:cxn modelId="{E332105C-277E-42C4-9BCC-88924D295473}" type="presOf" srcId="{C64A6DF4-BC8F-42ED-9F4A-FF65174FC3A9}" destId="{BCA1FCA6-5103-4CEB-A586-ED0E08DFF42C}" srcOrd="0" destOrd="0" presId="urn:microsoft.com/office/officeart/2005/8/layout/cycle2"/>
    <dgm:cxn modelId="{B1D40A60-3846-4E90-BA47-C24EC1246D33}" type="presOf" srcId="{C64A6DF4-BC8F-42ED-9F4A-FF65174FC3A9}" destId="{543C998D-9FDD-405D-ADCA-ACD405D8690F}" srcOrd="1" destOrd="0" presId="urn:microsoft.com/office/officeart/2005/8/layout/cycle2"/>
    <dgm:cxn modelId="{8A417792-D4E9-49C3-BE7C-9D57120C060C}" srcId="{F606AE89-93B0-4E20-9652-5BACA5B957D8}" destId="{A800C5F3-F213-4574-88D7-BA660092D6C9}" srcOrd="1" destOrd="0" parTransId="{9674200D-7FC8-422F-9ADA-5C3478ECD0F5}" sibTransId="{748DFC53-B1F6-4731-AEF4-6CCF97049748}"/>
    <dgm:cxn modelId="{8B48C888-EFF9-46F1-8627-4E27E09E2775}" type="presOf" srcId="{F606AE89-93B0-4E20-9652-5BACA5B957D8}" destId="{9A5F22BB-0707-47DD-99CC-A269CC471FFB}" srcOrd="0" destOrd="0" presId="urn:microsoft.com/office/officeart/2005/8/layout/cycle2"/>
    <dgm:cxn modelId="{0DAB5223-8945-467E-9AEE-9C04D927E915}" srcId="{F606AE89-93B0-4E20-9652-5BACA5B957D8}" destId="{DD64A75D-1F7D-4F16-9B1C-2E8C9A38D151}" srcOrd="2" destOrd="0" parTransId="{B232B72D-B5F0-4BA1-BFAD-2552DFE2C196}" sibTransId="{C64A6DF4-BC8F-42ED-9F4A-FF65174FC3A9}"/>
    <dgm:cxn modelId="{D1C91441-F43F-41CB-BD72-4DED294A696D}" type="presOf" srcId="{3D22EE81-9CC9-4ED7-808A-49A0B76ABE8E}" destId="{E49BA7CE-3049-4044-9F07-FF08A71F741F}" srcOrd="0" destOrd="0" presId="urn:microsoft.com/office/officeart/2005/8/layout/cycle2"/>
    <dgm:cxn modelId="{1A9E6F82-D084-46C5-BC21-B82C87C31674}" srcId="{F606AE89-93B0-4E20-9652-5BACA5B957D8}" destId="{D78D219F-E7AE-413B-97DE-715C86DF25F9}" srcOrd="3" destOrd="0" parTransId="{A014150C-F3F9-449F-AD9B-D19D58EEAD86}" sibTransId="{148762C5-F6ED-413B-9824-70CDAF6917D2}"/>
    <dgm:cxn modelId="{C5BE8BE1-0BD8-4DCE-A0FA-FC42B2A3652D}" type="presOf" srcId="{148762C5-F6ED-413B-9824-70CDAF6917D2}" destId="{C2B1BF81-8D60-4561-9A79-20E5802C043A}" srcOrd="1" destOrd="0" presId="urn:microsoft.com/office/officeart/2005/8/layout/cycle2"/>
    <dgm:cxn modelId="{ED34EE5B-F6C7-4FFD-90F8-AB1ED14F2695}" type="presOf" srcId="{148762C5-F6ED-413B-9824-70CDAF6917D2}" destId="{01077E7F-1E41-4B1B-8C60-5C54941F17CE}" srcOrd="0" destOrd="0" presId="urn:microsoft.com/office/officeart/2005/8/layout/cycle2"/>
    <dgm:cxn modelId="{07246A21-F11B-4D8D-BFF6-43FF96D9ED3F}" type="presOf" srcId="{748DFC53-B1F6-4731-AEF4-6CCF97049748}" destId="{A8C307F3-6A7F-456D-A178-87CF8E02BEA4}" srcOrd="1" destOrd="0" presId="urn:microsoft.com/office/officeart/2005/8/layout/cycle2"/>
    <dgm:cxn modelId="{1CD05661-33F8-4858-96EF-E488FE8B9CBB}" type="presOf" srcId="{D78D219F-E7AE-413B-97DE-715C86DF25F9}" destId="{CC400498-68B4-4554-A731-2B36150DC238}" srcOrd="0" destOrd="0" presId="urn:microsoft.com/office/officeart/2005/8/layout/cycle2"/>
    <dgm:cxn modelId="{E2DC0680-2A16-47FB-B10D-255652D3ED21}" type="presOf" srcId="{A800C5F3-F213-4574-88D7-BA660092D6C9}" destId="{79302FA1-E3B5-4CE5-B2CC-688EF59A6B15}" srcOrd="0" destOrd="0" presId="urn:microsoft.com/office/officeart/2005/8/layout/cycle2"/>
    <dgm:cxn modelId="{E72280AF-32EB-4161-B944-B5318DB0E06F}" type="presOf" srcId="{DD64A75D-1F7D-4F16-9B1C-2E8C9A38D151}" destId="{0978D61C-331A-4B1F-AF15-EFB8FB4F6F3C}" srcOrd="0" destOrd="0" presId="urn:microsoft.com/office/officeart/2005/8/layout/cycle2"/>
    <dgm:cxn modelId="{FFCD15DD-25BB-41A5-ADC6-93E955AF916E}" type="presOf" srcId="{D9509A21-4F36-4D0A-A941-4BF540E57DC6}" destId="{80BEAEAA-B94C-494A-9280-C6ECFD853439}" srcOrd="0" destOrd="0" presId="urn:microsoft.com/office/officeart/2005/8/layout/cycle2"/>
    <dgm:cxn modelId="{67F93F4D-03D0-47B0-A5A2-7EDB6964FCA0}" type="presOf" srcId="{D9509A21-4F36-4D0A-A941-4BF540E57DC6}" destId="{65A52899-BAB8-448C-AA52-4579E81679FD}" srcOrd="1" destOrd="0" presId="urn:microsoft.com/office/officeart/2005/8/layout/cycle2"/>
    <dgm:cxn modelId="{7CD9CAD0-7CAD-4B37-AACC-5522934DB5F0}" type="presParOf" srcId="{9A5F22BB-0707-47DD-99CC-A269CC471FFB}" destId="{E49BA7CE-3049-4044-9F07-FF08A71F741F}" srcOrd="0" destOrd="0" presId="urn:microsoft.com/office/officeart/2005/8/layout/cycle2"/>
    <dgm:cxn modelId="{E9BAC557-BE89-437C-9B07-88B41E481CC3}" type="presParOf" srcId="{9A5F22BB-0707-47DD-99CC-A269CC471FFB}" destId="{80BEAEAA-B94C-494A-9280-C6ECFD853439}" srcOrd="1" destOrd="0" presId="urn:microsoft.com/office/officeart/2005/8/layout/cycle2"/>
    <dgm:cxn modelId="{5A3467A2-EFEE-40CD-A09F-D31AA18B5EA3}" type="presParOf" srcId="{80BEAEAA-B94C-494A-9280-C6ECFD853439}" destId="{65A52899-BAB8-448C-AA52-4579E81679FD}" srcOrd="0" destOrd="0" presId="urn:microsoft.com/office/officeart/2005/8/layout/cycle2"/>
    <dgm:cxn modelId="{6B846115-7DD6-4076-9C36-9EE204037D4E}" type="presParOf" srcId="{9A5F22BB-0707-47DD-99CC-A269CC471FFB}" destId="{79302FA1-E3B5-4CE5-B2CC-688EF59A6B15}" srcOrd="2" destOrd="0" presId="urn:microsoft.com/office/officeart/2005/8/layout/cycle2"/>
    <dgm:cxn modelId="{F7F6DA72-6297-4681-97D1-D7AC35A294CD}" type="presParOf" srcId="{9A5F22BB-0707-47DD-99CC-A269CC471FFB}" destId="{2A776A68-B67F-465D-B4E7-0C1ECC239CE2}" srcOrd="3" destOrd="0" presId="urn:microsoft.com/office/officeart/2005/8/layout/cycle2"/>
    <dgm:cxn modelId="{9CF425A5-46D7-4316-83ED-BCC1C222B97A}" type="presParOf" srcId="{2A776A68-B67F-465D-B4E7-0C1ECC239CE2}" destId="{A8C307F3-6A7F-456D-A178-87CF8E02BEA4}" srcOrd="0" destOrd="0" presId="urn:microsoft.com/office/officeart/2005/8/layout/cycle2"/>
    <dgm:cxn modelId="{454F6221-C603-4E12-A132-D270A89370A5}" type="presParOf" srcId="{9A5F22BB-0707-47DD-99CC-A269CC471FFB}" destId="{0978D61C-331A-4B1F-AF15-EFB8FB4F6F3C}" srcOrd="4" destOrd="0" presId="urn:microsoft.com/office/officeart/2005/8/layout/cycle2"/>
    <dgm:cxn modelId="{E36BD06E-EF41-4135-B631-8570D569182D}" type="presParOf" srcId="{9A5F22BB-0707-47DD-99CC-A269CC471FFB}" destId="{BCA1FCA6-5103-4CEB-A586-ED0E08DFF42C}" srcOrd="5" destOrd="0" presId="urn:microsoft.com/office/officeart/2005/8/layout/cycle2"/>
    <dgm:cxn modelId="{96F6887E-553A-4447-81EB-5DFFAAC9BAE0}" type="presParOf" srcId="{BCA1FCA6-5103-4CEB-A586-ED0E08DFF42C}" destId="{543C998D-9FDD-405D-ADCA-ACD405D8690F}" srcOrd="0" destOrd="0" presId="urn:microsoft.com/office/officeart/2005/8/layout/cycle2"/>
    <dgm:cxn modelId="{C703C632-252A-498E-A04E-47CD762AE630}" type="presParOf" srcId="{9A5F22BB-0707-47DD-99CC-A269CC471FFB}" destId="{CC400498-68B4-4554-A731-2B36150DC238}" srcOrd="6" destOrd="0" presId="urn:microsoft.com/office/officeart/2005/8/layout/cycle2"/>
    <dgm:cxn modelId="{F31F7E8F-0070-4F4D-81D0-B8BEF35F8B5F}" type="presParOf" srcId="{9A5F22BB-0707-47DD-99CC-A269CC471FFB}" destId="{01077E7F-1E41-4B1B-8C60-5C54941F17CE}" srcOrd="7" destOrd="0" presId="urn:microsoft.com/office/officeart/2005/8/layout/cycle2"/>
    <dgm:cxn modelId="{7EC59CD4-6D24-4633-ACAE-336AAB6CB34B}" type="presParOf" srcId="{01077E7F-1E41-4B1B-8C60-5C54941F17CE}" destId="{C2B1BF81-8D60-4561-9A79-20E5802C043A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4A705A1-2425-4CB4-88DE-D076BC692586}" type="doc">
      <dgm:prSet loTypeId="urn:microsoft.com/office/officeart/2005/8/layout/list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4B2DEE42-564F-417F-982B-F652F9BDC818}">
      <dgm:prSet custT="1"/>
      <dgm:spPr/>
      <dgm:t>
        <a:bodyPr/>
        <a:lstStyle/>
        <a:p>
          <a:r>
            <a:rPr lang="ru-RU" sz="3200" dirty="0" smtClean="0">
              <a:solidFill>
                <a:schemeClr val="tx1"/>
              </a:solidFill>
            </a:rPr>
            <a:t>Заключительный </a:t>
          </a:r>
          <a:r>
            <a:rPr lang="ru-RU" sz="3200" i="1" dirty="0" smtClean="0">
              <a:solidFill>
                <a:schemeClr val="tx1"/>
              </a:solidFill>
            </a:rPr>
            <a:t>(май)</a:t>
          </a:r>
          <a:endParaRPr lang="ru-RU" sz="3200" i="1" dirty="0">
            <a:solidFill>
              <a:schemeClr val="tx1"/>
            </a:solidFill>
          </a:endParaRPr>
        </a:p>
      </dgm:t>
    </dgm:pt>
    <dgm:pt modelId="{6D6BB3DE-C05E-41BA-9666-6C396DCAFE1E}" type="parTrans" cxnId="{CB21FDBF-F54E-45D5-A2B6-F314839CF809}">
      <dgm:prSet/>
      <dgm:spPr/>
      <dgm:t>
        <a:bodyPr/>
        <a:lstStyle/>
        <a:p>
          <a:endParaRPr lang="ru-RU"/>
        </a:p>
      </dgm:t>
    </dgm:pt>
    <dgm:pt modelId="{84B9E737-4EB4-4156-A821-D019313DCD5F}" type="sibTrans" cxnId="{CB21FDBF-F54E-45D5-A2B6-F314839CF809}">
      <dgm:prSet/>
      <dgm:spPr/>
      <dgm:t>
        <a:bodyPr/>
        <a:lstStyle/>
        <a:p>
          <a:endParaRPr lang="ru-RU"/>
        </a:p>
      </dgm:t>
    </dgm:pt>
    <dgm:pt modelId="{0C9EFCEC-8B11-4470-8512-E47A8254F368}">
      <dgm:prSet custT="1"/>
      <dgm:spPr/>
      <dgm:t>
        <a:bodyPr/>
        <a:lstStyle/>
        <a:p>
          <a:r>
            <a:rPr lang="ru-RU" sz="3200" dirty="0" smtClean="0">
              <a:solidFill>
                <a:schemeClr val="tx1"/>
              </a:solidFill>
            </a:rPr>
            <a:t>Подготовительный </a:t>
          </a:r>
          <a:r>
            <a:rPr lang="ru-RU" sz="3200" i="1" dirty="0" smtClean="0">
              <a:solidFill>
                <a:schemeClr val="tx1"/>
              </a:solidFill>
            </a:rPr>
            <a:t>(сентябрь – октябрь)</a:t>
          </a:r>
          <a:endParaRPr lang="ru-RU" sz="3200" dirty="0">
            <a:solidFill>
              <a:schemeClr val="tx1"/>
            </a:solidFill>
          </a:endParaRPr>
        </a:p>
      </dgm:t>
    </dgm:pt>
    <dgm:pt modelId="{93ABD345-7381-4C71-B651-3FEB5007805C}" type="parTrans" cxnId="{62684A4D-3303-41A3-B13B-F9B679A52F90}">
      <dgm:prSet/>
      <dgm:spPr/>
      <dgm:t>
        <a:bodyPr/>
        <a:lstStyle/>
        <a:p>
          <a:endParaRPr lang="ru-RU"/>
        </a:p>
      </dgm:t>
    </dgm:pt>
    <dgm:pt modelId="{E6609464-DC4E-49A2-A7CD-42570AD141A5}" type="sibTrans" cxnId="{62684A4D-3303-41A3-B13B-F9B679A52F90}">
      <dgm:prSet/>
      <dgm:spPr/>
      <dgm:t>
        <a:bodyPr/>
        <a:lstStyle/>
        <a:p>
          <a:endParaRPr lang="ru-RU"/>
        </a:p>
      </dgm:t>
    </dgm:pt>
    <dgm:pt modelId="{DA98EBFD-D177-41BF-A9BC-46F46CD5C0CA}">
      <dgm:prSet custT="1"/>
      <dgm:spPr/>
      <dgm:t>
        <a:bodyPr/>
        <a:lstStyle/>
        <a:p>
          <a:r>
            <a:rPr lang="ru-RU" sz="3200" dirty="0" smtClean="0">
              <a:solidFill>
                <a:schemeClr val="tx1"/>
              </a:solidFill>
            </a:rPr>
            <a:t>Основной </a:t>
          </a:r>
          <a:r>
            <a:rPr lang="ru-RU" sz="3200" i="1" dirty="0" smtClean="0">
              <a:solidFill>
                <a:schemeClr val="tx1"/>
              </a:solidFill>
            </a:rPr>
            <a:t>(октябрь-апрель)</a:t>
          </a:r>
          <a:endParaRPr lang="ru-RU" sz="3200" i="1" dirty="0">
            <a:solidFill>
              <a:schemeClr val="tx1"/>
            </a:solidFill>
          </a:endParaRPr>
        </a:p>
      </dgm:t>
    </dgm:pt>
    <dgm:pt modelId="{785571E4-B426-4196-90B7-34F55E84DF4E}" type="parTrans" cxnId="{8F11DF17-EAAF-43F1-8580-769DF6655474}">
      <dgm:prSet/>
      <dgm:spPr/>
      <dgm:t>
        <a:bodyPr/>
        <a:lstStyle/>
        <a:p>
          <a:endParaRPr lang="ru-RU"/>
        </a:p>
      </dgm:t>
    </dgm:pt>
    <dgm:pt modelId="{9C8F26BC-DD03-4CD5-BCDF-C2E54B072787}" type="sibTrans" cxnId="{8F11DF17-EAAF-43F1-8580-769DF6655474}">
      <dgm:prSet/>
      <dgm:spPr/>
      <dgm:t>
        <a:bodyPr/>
        <a:lstStyle/>
        <a:p>
          <a:endParaRPr lang="ru-RU"/>
        </a:p>
      </dgm:t>
    </dgm:pt>
    <dgm:pt modelId="{7ABE982B-CFCF-40A3-9308-A9F706EB0301}" type="pres">
      <dgm:prSet presAssocID="{D4A705A1-2425-4CB4-88DE-D076BC69258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05FA4E5-6745-4CA1-BC01-42AEE3B6AC18}" type="pres">
      <dgm:prSet presAssocID="{0C9EFCEC-8B11-4470-8512-E47A8254F368}" presName="parentLin" presStyleCnt="0"/>
      <dgm:spPr/>
      <dgm:t>
        <a:bodyPr/>
        <a:lstStyle/>
        <a:p>
          <a:endParaRPr lang="ru-RU"/>
        </a:p>
      </dgm:t>
    </dgm:pt>
    <dgm:pt modelId="{EDCC25E8-A44B-4E2E-A606-4212D87DECEF}" type="pres">
      <dgm:prSet presAssocID="{0C9EFCEC-8B11-4470-8512-E47A8254F368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21C4BC26-A1EC-4BB3-AD83-3F19819F7A77}" type="pres">
      <dgm:prSet presAssocID="{0C9EFCEC-8B11-4470-8512-E47A8254F368}" presName="parentText" presStyleLbl="node1" presStyleIdx="0" presStyleCnt="3" custScaleX="12307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790120-3CE3-4FA7-A1CA-416BAA8EE973}" type="pres">
      <dgm:prSet presAssocID="{0C9EFCEC-8B11-4470-8512-E47A8254F368}" presName="negativeSpace" presStyleCnt="0"/>
      <dgm:spPr/>
      <dgm:t>
        <a:bodyPr/>
        <a:lstStyle/>
        <a:p>
          <a:endParaRPr lang="ru-RU"/>
        </a:p>
      </dgm:t>
    </dgm:pt>
    <dgm:pt modelId="{55473774-BBBA-47C5-964C-06F0976FDED7}" type="pres">
      <dgm:prSet presAssocID="{0C9EFCEC-8B11-4470-8512-E47A8254F368}" presName="childText" presStyleLbl="conFgAcc1" presStyleIdx="0" presStyleCnt="3">
        <dgm:presLayoutVars>
          <dgm:bulletEnabled val="1"/>
        </dgm:presLayoutVars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/>
        </a:p>
      </dgm:t>
    </dgm:pt>
    <dgm:pt modelId="{85B34FC6-96A5-4AC8-AD23-76966BDDAA08}" type="pres">
      <dgm:prSet presAssocID="{E6609464-DC4E-49A2-A7CD-42570AD141A5}" presName="spaceBetweenRectangles" presStyleCnt="0"/>
      <dgm:spPr/>
      <dgm:t>
        <a:bodyPr/>
        <a:lstStyle/>
        <a:p>
          <a:endParaRPr lang="ru-RU"/>
        </a:p>
      </dgm:t>
    </dgm:pt>
    <dgm:pt modelId="{67386A57-7956-4CD8-9201-B8595EDF09F4}" type="pres">
      <dgm:prSet presAssocID="{DA98EBFD-D177-41BF-A9BC-46F46CD5C0CA}" presName="parentLin" presStyleCnt="0"/>
      <dgm:spPr/>
      <dgm:t>
        <a:bodyPr/>
        <a:lstStyle/>
        <a:p>
          <a:endParaRPr lang="ru-RU"/>
        </a:p>
      </dgm:t>
    </dgm:pt>
    <dgm:pt modelId="{C8879962-B8C4-4583-B7C8-D325204E6F39}" type="pres">
      <dgm:prSet presAssocID="{DA98EBFD-D177-41BF-A9BC-46F46CD5C0CA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3E880B65-8145-48B8-AECC-7112206D3452}" type="pres">
      <dgm:prSet presAssocID="{DA98EBFD-D177-41BF-A9BC-46F46CD5C0CA}" presName="parentText" presStyleLbl="node1" presStyleIdx="1" presStyleCnt="3" custScaleX="12409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E67B4C-65CA-4E6A-BC69-AE7E6B45E613}" type="pres">
      <dgm:prSet presAssocID="{DA98EBFD-D177-41BF-A9BC-46F46CD5C0CA}" presName="negativeSpace" presStyleCnt="0"/>
      <dgm:spPr/>
      <dgm:t>
        <a:bodyPr/>
        <a:lstStyle/>
        <a:p>
          <a:endParaRPr lang="ru-RU"/>
        </a:p>
      </dgm:t>
    </dgm:pt>
    <dgm:pt modelId="{91917CA6-7B33-4B2D-B733-1255DAD19902}" type="pres">
      <dgm:prSet presAssocID="{DA98EBFD-D177-41BF-A9BC-46F46CD5C0CA}" presName="childText" presStyleLbl="conFgAcc1" presStyleIdx="1" presStyleCnt="3">
        <dgm:presLayoutVars>
          <dgm:bulletEnabled val="1"/>
        </dgm:presLayoutVars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/>
        </a:p>
      </dgm:t>
    </dgm:pt>
    <dgm:pt modelId="{C9DF6EBA-9483-4475-A648-BA3FECECC7FC}" type="pres">
      <dgm:prSet presAssocID="{9C8F26BC-DD03-4CD5-BCDF-C2E54B072787}" presName="spaceBetweenRectangles" presStyleCnt="0"/>
      <dgm:spPr/>
      <dgm:t>
        <a:bodyPr/>
        <a:lstStyle/>
        <a:p>
          <a:endParaRPr lang="ru-RU"/>
        </a:p>
      </dgm:t>
    </dgm:pt>
    <dgm:pt modelId="{10C5EC7D-523C-407D-BEF6-EAE24E36C3B2}" type="pres">
      <dgm:prSet presAssocID="{4B2DEE42-564F-417F-982B-F652F9BDC818}" presName="parentLin" presStyleCnt="0"/>
      <dgm:spPr/>
      <dgm:t>
        <a:bodyPr/>
        <a:lstStyle/>
        <a:p>
          <a:endParaRPr lang="ru-RU"/>
        </a:p>
      </dgm:t>
    </dgm:pt>
    <dgm:pt modelId="{B8B8C9FC-E08E-4D78-8865-023A51A667EB}" type="pres">
      <dgm:prSet presAssocID="{4B2DEE42-564F-417F-982B-F652F9BDC818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1A5F5FA1-3C3F-4FBB-9E7B-54717C423E17}" type="pres">
      <dgm:prSet presAssocID="{4B2DEE42-564F-417F-982B-F652F9BDC818}" presName="parentText" presStyleLbl="node1" presStyleIdx="2" presStyleCnt="3" custScaleX="12362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9D691C-52FF-45AA-87F7-E02758D9B304}" type="pres">
      <dgm:prSet presAssocID="{4B2DEE42-564F-417F-982B-F652F9BDC818}" presName="negativeSpace" presStyleCnt="0"/>
      <dgm:spPr/>
      <dgm:t>
        <a:bodyPr/>
        <a:lstStyle/>
        <a:p>
          <a:endParaRPr lang="ru-RU"/>
        </a:p>
      </dgm:t>
    </dgm:pt>
    <dgm:pt modelId="{CFBF3B07-7B29-4126-9987-DE0764B2B4D4}" type="pres">
      <dgm:prSet presAssocID="{4B2DEE42-564F-417F-982B-F652F9BDC818}" presName="childText" presStyleLbl="conFgAcc1" presStyleIdx="2" presStyleCnt="3">
        <dgm:presLayoutVars>
          <dgm:bulletEnabled val="1"/>
        </dgm:presLayoutVars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/>
        </a:p>
      </dgm:t>
    </dgm:pt>
  </dgm:ptLst>
  <dgm:cxnLst>
    <dgm:cxn modelId="{D9E702E1-1156-49FC-BFE0-7DA15713A0D5}" type="presOf" srcId="{0C9EFCEC-8B11-4470-8512-E47A8254F368}" destId="{21C4BC26-A1EC-4BB3-AD83-3F19819F7A77}" srcOrd="1" destOrd="0" presId="urn:microsoft.com/office/officeart/2005/8/layout/list1"/>
    <dgm:cxn modelId="{41B78265-8415-4C05-9120-A23EDBEDCB5B}" type="presOf" srcId="{DA98EBFD-D177-41BF-A9BC-46F46CD5C0CA}" destId="{3E880B65-8145-48B8-AECC-7112206D3452}" srcOrd="1" destOrd="0" presId="urn:microsoft.com/office/officeart/2005/8/layout/list1"/>
    <dgm:cxn modelId="{CB21FDBF-F54E-45D5-A2B6-F314839CF809}" srcId="{D4A705A1-2425-4CB4-88DE-D076BC692586}" destId="{4B2DEE42-564F-417F-982B-F652F9BDC818}" srcOrd="2" destOrd="0" parTransId="{6D6BB3DE-C05E-41BA-9666-6C396DCAFE1E}" sibTransId="{84B9E737-4EB4-4156-A821-D019313DCD5F}"/>
    <dgm:cxn modelId="{8F11DF17-EAAF-43F1-8580-769DF6655474}" srcId="{D4A705A1-2425-4CB4-88DE-D076BC692586}" destId="{DA98EBFD-D177-41BF-A9BC-46F46CD5C0CA}" srcOrd="1" destOrd="0" parTransId="{785571E4-B426-4196-90B7-34F55E84DF4E}" sibTransId="{9C8F26BC-DD03-4CD5-BCDF-C2E54B072787}"/>
    <dgm:cxn modelId="{A0369911-CF11-437E-9435-4E6F4609D07D}" type="presOf" srcId="{D4A705A1-2425-4CB4-88DE-D076BC692586}" destId="{7ABE982B-CFCF-40A3-9308-A9F706EB0301}" srcOrd="0" destOrd="0" presId="urn:microsoft.com/office/officeart/2005/8/layout/list1"/>
    <dgm:cxn modelId="{62684A4D-3303-41A3-B13B-F9B679A52F90}" srcId="{D4A705A1-2425-4CB4-88DE-D076BC692586}" destId="{0C9EFCEC-8B11-4470-8512-E47A8254F368}" srcOrd="0" destOrd="0" parTransId="{93ABD345-7381-4C71-B651-3FEB5007805C}" sibTransId="{E6609464-DC4E-49A2-A7CD-42570AD141A5}"/>
    <dgm:cxn modelId="{F9532127-DB09-45BC-BFEC-3CE751005791}" type="presOf" srcId="{0C9EFCEC-8B11-4470-8512-E47A8254F368}" destId="{EDCC25E8-A44B-4E2E-A606-4212D87DECEF}" srcOrd="0" destOrd="0" presId="urn:microsoft.com/office/officeart/2005/8/layout/list1"/>
    <dgm:cxn modelId="{5EB78DC2-344A-4D2C-AC31-B2D692499892}" type="presOf" srcId="{4B2DEE42-564F-417F-982B-F652F9BDC818}" destId="{1A5F5FA1-3C3F-4FBB-9E7B-54717C423E17}" srcOrd="1" destOrd="0" presId="urn:microsoft.com/office/officeart/2005/8/layout/list1"/>
    <dgm:cxn modelId="{084F8D1A-374F-4F45-BB73-254072AE7F3C}" type="presOf" srcId="{4B2DEE42-564F-417F-982B-F652F9BDC818}" destId="{B8B8C9FC-E08E-4D78-8865-023A51A667EB}" srcOrd="0" destOrd="0" presId="urn:microsoft.com/office/officeart/2005/8/layout/list1"/>
    <dgm:cxn modelId="{8B6B1740-EDBE-4536-AB3D-67A54F365062}" type="presOf" srcId="{DA98EBFD-D177-41BF-A9BC-46F46CD5C0CA}" destId="{C8879962-B8C4-4583-B7C8-D325204E6F39}" srcOrd="0" destOrd="0" presId="urn:microsoft.com/office/officeart/2005/8/layout/list1"/>
    <dgm:cxn modelId="{AD6A39B5-8AF3-4F52-A664-279895E2E681}" type="presParOf" srcId="{7ABE982B-CFCF-40A3-9308-A9F706EB0301}" destId="{805FA4E5-6745-4CA1-BC01-42AEE3B6AC18}" srcOrd="0" destOrd="0" presId="urn:microsoft.com/office/officeart/2005/8/layout/list1"/>
    <dgm:cxn modelId="{71806225-4E2E-4DBF-9B7E-460F3381ACC2}" type="presParOf" srcId="{805FA4E5-6745-4CA1-BC01-42AEE3B6AC18}" destId="{EDCC25E8-A44B-4E2E-A606-4212D87DECEF}" srcOrd="0" destOrd="0" presId="urn:microsoft.com/office/officeart/2005/8/layout/list1"/>
    <dgm:cxn modelId="{E563DD01-5206-46DF-A862-6438FB081300}" type="presParOf" srcId="{805FA4E5-6745-4CA1-BC01-42AEE3B6AC18}" destId="{21C4BC26-A1EC-4BB3-AD83-3F19819F7A77}" srcOrd="1" destOrd="0" presId="urn:microsoft.com/office/officeart/2005/8/layout/list1"/>
    <dgm:cxn modelId="{0EB02254-1933-44B5-B7C0-E8177EC3DE35}" type="presParOf" srcId="{7ABE982B-CFCF-40A3-9308-A9F706EB0301}" destId="{D4790120-3CE3-4FA7-A1CA-416BAA8EE973}" srcOrd="1" destOrd="0" presId="urn:microsoft.com/office/officeart/2005/8/layout/list1"/>
    <dgm:cxn modelId="{0A1F85CF-2A1F-4E35-A40F-3B11D289B11C}" type="presParOf" srcId="{7ABE982B-CFCF-40A3-9308-A9F706EB0301}" destId="{55473774-BBBA-47C5-964C-06F0976FDED7}" srcOrd="2" destOrd="0" presId="urn:microsoft.com/office/officeart/2005/8/layout/list1"/>
    <dgm:cxn modelId="{2D573451-6F3F-4661-A2A9-399C9A8FF29A}" type="presParOf" srcId="{7ABE982B-CFCF-40A3-9308-A9F706EB0301}" destId="{85B34FC6-96A5-4AC8-AD23-76966BDDAA08}" srcOrd="3" destOrd="0" presId="urn:microsoft.com/office/officeart/2005/8/layout/list1"/>
    <dgm:cxn modelId="{8D228067-4B97-48F0-8E30-196359EDA78B}" type="presParOf" srcId="{7ABE982B-CFCF-40A3-9308-A9F706EB0301}" destId="{67386A57-7956-4CD8-9201-B8595EDF09F4}" srcOrd="4" destOrd="0" presId="urn:microsoft.com/office/officeart/2005/8/layout/list1"/>
    <dgm:cxn modelId="{114B347C-20E5-4CC9-AB84-91E344853022}" type="presParOf" srcId="{67386A57-7956-4CD8-9201-B8595EDF09F4}" destId="{C8879962-B8C4-4583-B7C8-D325204E6F39}" srcOrd="0" destOrd="0" presId="urn:microsoft.com/office/officeart/2005/8/layout/list1"/>
    <dgm:cxn modelId="{087EECDD-3DC3-4F4C-88AC-95CD813571B7}" type="presParOf" srcId="{67386A57-7956-4CD8-9201-B8595EDF09F4}" destId="{3E880B65-8145-48B8-AECC-7112206D3452}" srcOrd="1" destOrd="0" presId="urn:microsoft.com/office/officeart/2005/8/layout/list1"/>
    <dgm:cxn modelId="{52967282-8A56-4EC6-9448-42A63D7E9539}" type="presParOf" srcId="{7ABE982B-CFCF-40A3-9308-A9F706EB0301}" destId="{54E67B4C-65CA-4E6A-BC69-AE7E6B45E613}" srcOrd="5" destOrd="0" presId="urn:microsoft.com/office/officeart/2005/8/layout/list1"/>
    <dgm:cxn modelId="{4C6FC97A-B03E-4599-B701-EB07F14B3714}" type="presParOf" srcId="{7ABE982B-CFCF-40A3-9308-A9F706EB0301}" destId="{91917CA6-7B33-4B2D-B733-1255DAD19902}" srcOrd="6" destOrd="0" presId="urn:microsoft.com/office/officeart/2005/8/layout/list1"/>
    <dgm:cxn modelId="{4DB36180-9FA7-4299-BE9B-3D05A6210189}" type="presParOf" srcId="{7ABE982B-CFCF-40A3-9308-A9F706EB0301}" destId="{C9DF6EBA-9483-4475-A648-BA3FECECC7FC}" srcOrd="7" destOrd="0" presId="urn:microsoft.com/office/officeart/2005/8/layout/list1"/>
    <dgm:cxn modelId="{66235ED0-9FDA-4108-81D8-2714F4F7C48A}" type="presParOf" srcId="{7ABE982B-CFCF-40A3-9308-A9F706EB0301}" destId="{10C5EC7D-523C-407D-BEF6-EAE24E36C3B2}" srcOrd="8" destOrd="0" presId="urn:microsoft.com/office/officeart/2005/8/layout/list1"/>
    <dgm:cxn modelId="{4AD4E33D-45A5-4B8F-8E77-4EC9A4136C49}" type="presParOf" srcId="{10C5EC7D-523C-407D-BEF6-EAE24E36C3B2}" destId="{B8B8C9FC-E08E-4D78-8865-023A51A667EB}" srcOrd="0" destOrd="0" presId="urn:microsoft.com/office/officeart/2005/8/layout/list1"/>
    <dgm:cxn modelId="{E7F44AD8-F73E-4080-AC4C-802EC46CD7AA}" type="presParOf" srcId="{10C5EC7D-523C-407D-BEF6-EAE24E36C3B2}" destId="{1A5F5FA1-3C3F-4FBB-9E7B-54717C423E17}" srcOrd="1" destOrd="0" presId="urn:microsoft.com/office/officeart/2005/8/layout/list1"/>
    <dgm:cxn modelId="{1269FACE-FCDA-4ED3-9D91-D4AE65F2BE58}" type="presParOf" srcId="{7ABE982B-CFCF-40A3-9308-A9F706EB0301}" destId="{7D9D691C-52FF-45AA-87F7-E02758D9B304}" srcOrd="9" destOrd="0" presId="urn:microsoft.com/office/officeart/2005/8/layout/list1"/>
    <dgm:cxn modelId="{9BA98B08-018B-4AF6-BD28-31AC7C7B0C59}" type="presParOf" srcId="{7ABE982B-CFCF-40A3-9308-A9F706EB0301}" destId="{CFBF3B07-7B29-4126-9987-DE0764B2B4D4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AE4D93A-8AFC-4BEF-A380-C5D6100866D9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1E43ADEF-B509-448C-8135-BB5D2105A7B5}">
      <dgm:prSet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b="1" i="1" dirty="0" smtClean="0">
              <a:latin typeface="Constantia" pitchFamily="18" charset="0"/>
            </a:rPr>
            <a:t>Работа с родителями</a:t>
          </a:r>
          <a:endParaRPr lang="ru-RU" b="1" i="1" dirty="0">
            <a:latin typeface="Constantia" pitchFamily="18" charset="0"/>
          </a:endParaRPr>
        </a:p>
      </dgm:t>
    </dgm:pt>
    <dgm:pt modelId="{86D4BC78-91E7-4304-A8DB-AD77B08B3B73}" type="parTrans" cxnId="{48F38DD9-8993-430A-B3FC-D91507E0BACA}">
      <dgm:prSet/>
      <dgm:spPr/>
      <dgm:t>
        <a:bodyPr/>
        <a:lstStyle/>
        <a:p>
          <a:endParaRPr lang="ru-RU"/>
        </a:p>
      </dgm:t>
    </dgm:pt>
    <dgm:pt modelId="{1551108A-84CA-42EE-A222-72C86335F905}" type="sibTrans" cxnId="{48F38DD9-8993-430A-B3FC-D91507E0BACA}">
      <dgm:prSet/>
      <dgm:spPr/>
      <dgm:t>
        <a:bodyPr/>
        <a:lstStyle/>
        <a:p>
          <a:endParaRPr lang="ru-RU"/>
        </a:p>
      </dgm:t>
    </dgm:pt>
    <dgm:pt modelId="{CF6C0207-0E5D-4411-8512-B93A8F233FBF}">
      <dgm:prSet>
        <dgm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b="1" i="1" dirty="0" smtClean="0">
              <a:latin typeface="Constantia" pitchFamily="18" charset="0"/>
            </a:rPr>
            <a:t>Работа с детьми</a:t>
          </a:r>
          <a:endParaRPr lang="ru-RU" b="1" i="1" dirty="0">
            <a:latin typeface="Constantia" pitchFamily="18" charset="0"/>
          </a:endParaRPr>
        </a:p>
      </dgm:t>
    </dgm:pt>
    <dgm:pt modelId="{A339B940-BC0B-467B-9D57-93BB6E3B3F7C}" type="parTrans" cxnId="{8B09B588-75D7-4E5C-A997-60A45EBD6A20}">
      <dgm:prSet/>
      <dgm:spPr/>
      <dgm:t>
        <a:bodyPr/>
        <a:lstStyle/>
        <a:p>
          <a:endParaRPr lang="ru-RU"/>
        </a:p>
      </dgm:t>
    </dgm:pt>
    <dgm:pt modelId="{6E0E8781-D3A2-4E5D-A9C6-0B6D370FE551}" type="sibTrans" cxnId="{8B09B588-75D7-4E5C-A997-60A45EBD6A20}">
      <dgm:prSet/>
      <dgm:spPr/>
      <dgm:t>
        <a:bodyPr/>
        <a:lstStyle/>
        <a:p>
          <a:endParaRPr lang="ru-RU"/>
        </a:p>
      </dgm:t>
    </dgm:pt>
    <dgm:pt modelId="{DD34D690-A639-490E-A97D-1028EF1DCB15}">
      <dgm:prSet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400" b="1" i="1" dirty="0" smtClean="0">
              <a:latin typeface="Constantia" pitchFamily="18" charset="0"/>
            </a:rPr>
            <a:t>Пополнение предметно-развивающей среды</a:t>
          </a:r>
          <a:endParaRPr lang="ru-RU" sz="2400" b="1" i="1" dirty="0">
            <a:latin typeface="Constantia" pitchFamily="18" charset="0"/>
          </a:endParaRPr>
        </a:p>
      </dgm:t>
    </dgm:pt>
    <dgm:pt modelId="{A7C364D0-D90B-4BAA-B2F5-C29E02D8F6C4}" type="sibTrans" cxnId="{3E5DB9D6-6B5E-4076-A81C-84217138A3CF}">
      <dgm:prSet/>
      <dgm:spPr/>
      <dgm:t>
        <a:bodyPr/>
        <a:lstStyle/>
        <a:p>
          <a:endParaRPr lang="ru-RU"/>
        </a:p>
      </dgm:t>
    </dgm:pt>
    <dgm:pt modelId="{937F08AB-F0C5-441D-875D-B02368FFC30D}" type="parTrans" cxnId="{3E5DB9D6-6B5E-4076-A81C-84217138A3CF}">
      <dgm:prSet/>
      <dgm:spPr/>
      <dgm:t>
        <a:bodyPr/>
        <a:lstStyle/>
        <a:p>
          <a:endParaRPr lang="ru-RU"/>
        </a:p>
      </dgm:t>
    </dgm:pt>
    <dgm:pt modelId="{6FF01360-C191-4EE1-BAC7-CF07FA717193}" type="pres">
      <dgm:prSet presAssocID="{EAE4D93A-8AFC-4BEF-A380-C5D6100866D9}" presName="compositeShape" presStyleCnt="0">
        <dgm:presLayoutVars>
          <dgm:dir/>
          <dgm:resizeHandles/>
        </dgm:presLayoutVars>
      </dgm:prSet>
      <dgm:spPr/>
    </dgm:pt>
    <dgm:pt modelId="{0F45C308-ED4E-48CB-80D3-816C7BDFBFF7}" type="pres">
      <dgm:prSet presAssocID="{EAE4D93A-8AFC-4BEF-A380-C5D6100866D9}" presName="pyramid" presStyleLbl="node1" presStyleIdx="0" presStyleCnt="1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/>
    </dgm:pt>
    <dgm:pt modelId="{1B05EDE8-C54D-4BBA-96B4-D423BF499400}" type="pres">
      <dgm:prSet presAssocID="{EAE4D93A-8AFC-4BEF-A380-C5D6100866D9}" presName="theList" presStyleCnt="0"/>
      <dgm:spPr/>
    </dgm:pt>
    <dgm:pt modelId="{29D11FC1-F651-4E7C-B0A2-F5851B52D6CA}" type="pres">
      <dgm:prSet presAssocID="{DD34D690-A639-490E-A97D-1028EF1DCB15}" presName="aNode" presStyleLbl="fgAcc1" presStyleIdx="0" presStyleCnt="3" custScaleX="1644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E09CC8-0F14-4D19-86E7-ACA479EC6DAE}" type="pres">
      <dgm:prSet presAssocID="{DD34D690-A639-490E-A97D-1028EF1DCB15}" presName="aSpace" presStyleCnt="0"/>
      <dgm:spPr/>
    </dgm:pt>
    <dgm:pt modelId="{DC957715-714C-4718-BD9D-EE4ACA8F8A96}" type="pres">
      <dgm:prSet presAssocID="{1E43ADEF-B509-448C-8135-BB5D2105A7B5}" presName="aNode" presStyleLbl="fgAcc1" presStyleIdx="1" presStyleCnt="3" custScaleX="1624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C3E65E-1713-4333-94FB-4A5E2FE3C283}" type="pres">
      <dgm:prSet presAssocID="{1E43ADEF-B509-448C-8135-BB5D2105A7B5}" presName="aSpace" presStyleCnt="0"/>
      <dgm:spPr/>
    </dgm:pt>
    <dgm:pt modelId="{E1B8CF30-225B-47A4-A960-CCACC6D6F861}" type="pres">
      <dgm:prSet presAssocID="{CF6C0207-0E5D-4411-8512-B93A8F233FBF}" presName="aNode" presStyleLbl="fgAcc1" presStyleIdx="2" presStyleCnt="3" custScaleX="1624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91EC48-8495-4480-AD9B-CD5ECBA471C7}" type="pres">
      <dgm:prSet presAssocID="{CF6C0207-0E5D-4411-8512-B93A8F233FBF}" presName="aSpace" presStyleCnt="0"/>
      <dgm:spPr/>
    </dgm:pt>
  </dgm:ptLst>
  <dgm:cxnLst>
    <dgm:cxn modelId="{AD2D4B69-B703-4BFB-B18E-1691DD84E86B}" type="presOf" srcId="{DD34D690-A639-490E-A97D-1028EF1DCB15}" destId="{29D11FC1-F651-4E7C-B0A2-F5851B52D6CA}" srcOrd="0" destOrd="0" presId="urn:microsoft.com/office/officeart/2005/8/layout/pyramid2"/>
    <dgm:cxn modelId="{8B09B588-75D7-4E5C-A997-60A45EBD6A20}" srcId="{EAE4D93A-8AFC-4BEF-A380-C5D6100866D9}" destId="{CF6C0207-0E5D-4411-8512-B93A8F233FBF}" srcOrd="2" destOrd="0" parTransId="{A339B940-BC0B-467B-9D57-93BB6E3B3F7C}" sibTransId="{6E0E8781-D3A2-4E5D-A9C6-0B6D370FE551}"/>
    <dgm:cxn modelId="{48F38DD9-8993-430A-B3FC-D91507E0BACA}" srcId="{EAE4D93A-8AFC-4BEF-A380-C5D6100866D9}" destId="{1E43ADEF-B509-448C-8135-BB5D2105A7B5}" srcOrd="1" destOrd="0" parTransId="{86D4BC78-91E7-4304-A8DB-AD77B08B3B73}" sibTransId="{1551108A-84CA-42EE-A222-72C86335F905}"/>
    <dgm:cxn modelId="{3E5DB9D6-6B5E-4076-A81C-84217138A3CF}" srcId="{EAE4D93A-8AFC-4BEF-A380-C5D6100866D9}" destId="{DD34D690-A639-490E-A97D-1028EF1DCB15}" srcOrd="0" destOrd="0" parTransId="{937F08AB-F0C5-441D-875D-B02368FFC30D}" sibTransId="{A7C364D0-D90B-4BAA-B2F5-C29E02D8F6C4}"/>
    <dgm:cxn modelId="{0A8B1C17-8F81-4B97-B5BE-9BE7CF552B62}" type="presOf" srcId="{1E43ADEF-B509-448C-8135-BB5D2105A7B5}" destId="{DC957715-714C-4718-BD9D-EE4ACA8F8A96}" srcOrd="0" destOrd="0" presId="urn:microsoft.com/office/officeart/2005/8/layout/pyramid2"/>
    <dgm:cxn modelId="{8C977FE1-0694-4FFF-8040-8CAE0C706CBA}" type="presOf" srcId="{EAE4D93A-8AFC-4BEF-A380-C5D6100866D9}" destId="{6FF01360-C191-4EE1-BAC7-CF07FA717193}" srcOrd="0" destOrd="0" presId="urn:microsoft.com/office/officeart/2005/8/layout/pyramid2"/>
    <dgm:cxn modelId="{0333AB02-188F-40CF-AA3B-300ACB252B56}" type="presOf" srcId="{CF6C0207-0E5D-4411-8512-B93A8F233FBF}" destId="{E1B8CF30-225B-47A4-A960-CCACC6D6F861}" srcOrd="0" destOrd="0" presId="urn:microsoft.com/office/officeart/2005/8/layout/pyramid2"/>
    <dgm:cxn modelId="{3A5EA9C7-2F83-45F9-BEEA-473238968EA0}" type="presParOf" srcId="{6FF01360-C191-4EE1-BAC7-CF07FA717193}" destId="{0F45C308-ED4E-48CB-80D3-816C7BDFBFF7}" srcOrd="0" destOrd="0" presId="urn:microsoft.com/office/officeart/2005/8/layout/pyramid2"/>
    <dgm:cxn modelId="{7E889B31-7950-4116-8DA7-3CA30A43DE1A}" type="presParOf" srcId="{6FF01360-C191-4EE1-BAC7-CF07FA717193}" destId="{1B05EDE8-C54D-4BBA-96B4-D423BF499400}" srcOrd="1" destOrd="0" presId="urn:microsoft.com/office/officeart/2005/8/layout/pyramid2"/>
    <dgm:cxn modelId="{37B8523E-9E38-443D-A299-14748994C148}" type="presParOf" srcId="{1B05EDE8-C54D-4BBA-96B4-D423BF499400}" destId="{29D11FC1-F651-4E7C-B0A2-F5851B52D6CA}" srcOrd="0" destOrd="0" presId="urn:microsoft.com/office/officeart/2005/8/layout/pyramid2"/>
    <dgm:cxn modelId="{483B6B2B-678B-468C-8162-B0C70CEACF68}" type="presParOf" srcId="{1B05EDE8-C54D-4BBA-96B4-D423BF499400}" destId="{D4E09CC8-0F14-4D19-86E7-ACA479EC6DAE}" srcOrd="1" destOrd="0" presId="urn:microsoft.com/office/officeart/2005/8/layout/pyramid2"/>
    <dgm:cxn modelId="{75805E98-02CA-4B88-9874-D29344D5D309}" type="presParOf" srcId="{1B05EDE8-C54D-4BBA-96B4-D423BF499400}" destId="{DC957715-714C-4718-BD9D-EE4ACA8F8A96}" srcOrd="2" destOrd="0" presId="urn:microsoft.com/office/officeart/2005/8/layout/pyramid2"/>
    <dgm:cxn modelId="{F0172239-6575-4871-858F-58C1398236EC}" type="presParOf" srcId="{1B05EDE8-C54D-4BBA-96B4-D423BF499400}" destId="{84C3E65E-1713-4333-94FB-4A5E2FE3C283}" srcOrd="3" destOrd="0" presId="urn:microsoft.com/office/officeart/2005/8/layout/pyramid2"/>
    <dgm:cxn modelId="{E29583F9-B993-4ADA-833D-2D4BFF5A0D6C}" type="presParOf" srcId="{1B05EDE8-C54D-4BBA-96B4-D423BF499400}" destId="{E1B8CF30-225B-47A4-A960-CCACC6D6F861}" srcOrd="4" destOrd="0" presId="urn:microsoft.com/office/officeart/2005/8/layout/pyramid2"/>
    <dgm:cxn modelId="{99792C4E-4DE8-4AF9-B189-688770CF9D74}" type="presParOf" srcId="{1B05EDE8-C54D-4BBA-96B4-D423BF499400}" destId="{4191EC48-8495-4480-AD9B-CD5ECBA471C7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49BA7CE-3049-4044-9F07-FF08A71F741F}">
      <dsp:nvSpPr>
        <dsp:cNvPr id="0" name=""/>
        <dsp:cNvSpPr/>
      </dsp:nvSpPr>
      <dsp:spPr>
        <a:xfrm>
          <a:off x="2423981" y="-11146"/>
          <a:ext cx="3384547" cy="1813712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/>
              </a:solidFill>
              <a:latin typeface="Constantia" pitchFamily="18" charset="0"/>
              <a:ea typeface="Times New Roman" panose="02020603050405020304" pitchFamily="18" charset="0"/>
            </a:rPr>
            <a:t>Повысить свою профессиональную компетентность в вопросах речевого развития детей и организовать деятельность по распространению своего опыта работы в педагогической среде.</a:t>
          </a:r>
        </a:p>
      </dsp:txBody>
      <dsp:txXfrm>
        <a:off x="2423981" y="-11146"/>
        <a:ext cx="3384547" cy="1813712"/>
      </dsp:txXfrm>
    </dsp:sp>
    <dsp:sp modelId="{80BEAEAA-B94C-494A-9280-C6ECFD853439}">
      <dsp:nvSpPr>
        <dsp:cNvPr id="0" name=""/>
        <dsp:cNvSpPr/>
      </dsp:nvSpPr>
      <dsp:spPr>
        <a:xfrm rot="2700000">
          <a:off x="4938966" y="1506420"/>
          <a:ext cx="159049" cy="58305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/>
        </a:p>
      </dsp:txBody>
      <dsp:txXfrm rot="2700000">
        <a:off x="4938966" y="1506420"/>
        <a:ext cx="159049" cy="583051"/>
      </dsp:txXfrm>
    </dsp:sp>
    <dsp:sp modelId="{79302FA1-E3B5-4CE5-B2CC-688EF59A6B15}">
      <dsp:nvSpPr>
        <dsp:cNvPr id="0" name=""/>
        <dsp:cNvSpPr/>
      </dsp:nvSpPr>
      <dsp:spPr>
        <a:xfrm>
          <a:off x="4495726" y="1732024"/>
          <a:ext cx="2911075" cy="1997386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/>
              </a:solidFill>
              <a:latin typeface="Constantia" pitchFamily="18" charset="0"/>
              <a:ea typeface="Calibri" panose="020F0502020204030204" pitchFamily="34" charset="0"/>
            </a:rPr>
            <a:t>Повысить педагогическую компетентность родителей в вопросах речевого развития посредством театрализованной деятельности детей раннего возраста.</a:t>
          </a:r>
          <a:endParaRPr lang="ru-RU" sz="1400" kern="1200" dirty="0" smtClean="0">
            <a:solidFill>
              <a:schemeClr val="tx1"/>
            </a:solidFill>
            <a:latin typeface="Constantia" pitchFamily="18" charset="0"/>
            <a:ea typeface="Times New Roman" panose="02020603050405020304" pitchFamily="18" charset="0"/>
          </a:endParaRPr>
        </a:p>
      </dsp:txBody>
      <dsp:txXfrm>
        <a:off x="4495726" y="1732024"/>
        <a:ext cx="2911075" cy="1997386"/>
      </dsp:txXfrm>
    </dsp:sp>
    <dsp:sp modelId="{2A776A68-B67F-465D-B4E7-0C1ECC239CE2}">
      <dsp:nvSpPr>
        <dsp:cNvPr id="0" name=""/>
        <dsp:cNvSpPr/>
      </dsp:nvSpPr>
      <dsp:spPr>
        <a:xfrm rot="8100000">
          <a:off x="4909333" y="3385905"/>
          <a:ext cx="190433" cy="58305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/>
        </a:p>
      </dsp:txBody>
      <dsp:txXfrm rot="8100000">
        <a:off x="4909333" y="3385905"/>
        <a:ext cx="190433" cy="583051"/>
      </dsp:txXfrm>
    </dsp:sp>
    <dsp:sp modelId="{0978D61C-331A-4B1F-AF15-EFB8FB4F6F3C}">
      <dsp:nvSpPr>
        <dsp:cNvPr id="0" name=""/>
        <dsp:cNvSpPr/>
      </dsp:nvSpPr>
      <dsp:spPr>
        <a:xfrm>
          <a:off x="2415827" y="3719706"/>
          <a:ext cx="3400855" cy="1692040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/>
              </a:solidFill>
              <a:latin typeface="Constantia" pitchFamily="18" charset="0"/>
              <a:ea typeface="Times New Roman" panose="02020603050405020304" pitchFamily="18" charset="0"/>
            </a:rPr>
            <a:t>Организовать совместную деятельность с родителями по обогащению предметно – развивающей среды Центра грамотности (театрализованной деятельности).</a:t>
          </a:r>
        </a:p>
      </dsp:txBody>
      <dsp:txXfrm>
        <a:off x="2415827" y="3719706"/>
        <a:ext cx="3400855" cy="1692040"/>
      </dsp:txXfrm>
    </dsp:sp>
    <dsp:sp modelId="{BCA1FCA6-5103-4CEB-A586-ED0E08DFF42C}">
      <dsp:nvSpPr>
        <dsp:cNvPr id="0" name=""/>
        <dsp:cNvSpPr/>
      </dsp:nvSpPr>
      <dsp:spPr>
        <a:xfrm rot="13500000">
          <a:off x="3143980" y="3395566"/>
          <a:ext cx="187282" cy="58305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/>
        </a:p>
      </dsp:txBody>
      <dsp:txXfrm rot="13500000">
        <a:off x="3143980" y="3395566"/>
        <a:ext cx="187282" cy="583051"/>
      </dsp:txXfrm>
    </dsp:sp>
    <dsp:sp modelId="{CC400498-68B4-4554-A731-2B36150DC238}">
      <dsp:nvSpPr>
        <dsp:cNvPr id="0" name=""/>
        <dsp:cNvSpPr/>
      </dsp:nvSpPr>
      <dsp:spPr>
        <a:xfrm>
          <a:off x="802110" y="1732024"/>
          <a:ext cx="2958272" cy="1997386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/>
              </a:solidFill>
              <a:latin typeface="Constantia" pitchFamily="18" charset="0"/>
              <a:ea typeface="Times New Roman" panose="02020603050405020304" pitchFamily="18" charset="0"/>
            </a:rPr>
            <a:t>Организация образовательного процесса по развитию речи детей раннего возраста через разнообразные формы работы.</a:t>
          </a:r>
          <a:endParaRPr lang="ru-RU" sz="1400" kern="1200" dirty="0">
            <a:solidFill>
              <a:schemeClr val="tx1"/>
            </a:solidFill>
            <a:latin typeface="Constantia" pitchFamily="18" charset="0"/>
            <a:ea typeface="Times New Roman" panose="02020603050405020304" pitchFamily="18" charset="0"/>
          </a:endParaRPr>
        </a:p>
      </dsp:txBody>
      <dsp:txXfrm>
        <a:off x="802110" y="1732024"/>
        <a:ext cx="2958272" cy="1997386"/>
      </dsp:txXfrm>
    </dsp:sp>
    <dsp:sp modelId="{01077E7F-1E41-4B1B-8C60-5C54941F17CE}">
      <dsp:nvSpPr>
        <dsp:cNvPr id="0" name=""/>
        <dsp:cNvSpPr/>
      </dsp:nvSpPr>
      <dsp:spPr>
        <a:xfrm rot="18900000">
          <a:off x="3131868" y="1510621"/>
          <a:ext cx="155898" cy="58305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/>
        </a:p>
      </dsp:txBody>
      <dsp:txXfrm rot="18900000">
        <a:off x="3131868" y="1510621"/>
        <a:ext cx="155898" cy="583051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5473774-BBBA-47C5-964C-06F0976FDED7}">
      <dsp:nvSpPr>
        <dsp:cNvPr id="0" name=""/>
        <dsp:cNvSpPr/>
      </dsp:nvSpPr>
      <dsp:spPr>
        <a:xfrm>
          <a:off x="0" y="464019"/>
          <a:ext cx="6096000" cy="781200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accent6">
              <a:shade val="50000"/>
            </a:schemeClr>
          </a:solidFill>
          <a:prstDash val="solid"/>
        </a:ln>
        <a:effectLst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</dsp:sp>
    <dsp:sp modelId="{21C4BC26-A1EC-4BB3-AD83-3F19819F7A77}">
      <dsp:nvSpPr>
        <dsp:cNvPr id="0" name=""/>
        <dsp:cNvSpPr/>
      </dsp:nvSpPr>
      <dsp:spPr>
        <a:xfrm>
          <a:off x="304800" y="6459"/>
          <a:ext cx="5251643" cy="91512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solidFill>
                <a:schemeClr val="tx1"/>
              </a:solidFill>
            </a:rPr>
            <a:t>Подготовительный </a:t>
          </a:r>
          <a:r>
            <a:rPr lang="ru-RU" sz="3200" i="1" kern="1200" dirty="0" smtClean="0">
              <a:solidFill>
                <a:schemeClr val="tx1"/>
              </a:solidFill>
            </a:rPr>
            <a:t>(сентябрь – октябрь)</a:t>
          </a:r>
          <a:endParaRPr lang="ru-RU" sz="3200" kern="1200" dirty="0">
            <a:solidFill>
              <a:schemeClr val="tx1"/>
            </a:solidFill>
          </a:endParaRPr>
        </a:p>
      </dsp:txBody>
      <dsp:txXfrm>
        <a:off x="304800" y="6459"/>
        <a:ext cx="5251643" cy="915120"/>
      </dsp:txXfrm>
    </dsp:sp>
    <dsp:sp modelId="{91917CA6-7B33-4B2D-B733-1255DAD19902}">
      <dsp:nvSpPr>
        <dsp:cNvPr id="0" name=""/>
        <dsp:cNvSpPr/>
      </dsp:nvSpPr>
      <dsp:spPr>
        <a:xfrm>
          <a:off x="0" y="1870179"/>
          <a:ext cx="6096000" cy="781200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accent6">
              <a:shade val="50000"/>
            </a:schemeClr>
          </a:solidFill>
          <a:prstDash val="solid"/>
        </a:ln>
        <a:effectLst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</dsp:sp>
    <dsp:sp modelId="{3E880B65-8145-48B8-AECC-7112206D3452}">
      <dsp:nvSpPr>
        <dsp:cNvPr id="0" name=""/>
        <dsp:cNvSpPr/>
      </dsp:nvSpPr>
      <dsp:spPr>
        <a:xfrm>
          <a:off x="304800" y="1412619"/>
          <a:ext cx="5295296" cy="915120"/>
        </a:xfrm>
        <a:prstGeom prst="roundRect">
          <a:avLst/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solidFill>
                <a:schemeClr val="tx1"/>
              </a:solidFill>
            </a:rPr>
            <a:t>Основной </a:t>
          </a:r>
          <a:r>
            <a:rPr lang="ru-RU" sz="3200" i="1" kern="1200" dirty="0" smtClean="0">
              <a:solidFill>
                <a:schemeClr val="tx1"/>
              </a:solidFill>
            </a:rPr>
            <a:t>(октябрь-апрель)</a:t>
          </a:r>
          <a:endParaRPr lang="ru-RU" sz="3200" i="1" kern="1200" dirty="0">
            <a:solidFill>
              <a:schemeClr val="tx1"/>
            </a:solidFill>
          </a:endParaRPr>
        </a:p>
      </dsp:txBody>
      <dsp:txXfrm>
        <a:off x="304800" y="1412619"/>
        <a:ext cx="5295296" cy="915120"/>
      </dsp:txXfrm>
    </dsp:sp>
    <dsp:sp modelId="{CFBF3B07-7B29-4126-9987-DE0764B2B4D4}">
      <dsp:nvSpPr>
        <dsp:cNvPr id="0" name=""/>
        <dsp:cNvSpPr/>
      </dsp:nvSpPr>
      <dsp:spPr>
        <a:xfrm>
          <a:off x="0" y="3276340"/>
          <a:ext cx="6096000" cy="781200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accent6">
              <a:shade val="50000"/>
            </a:schemeClr>
          </a:solidFill>
          <a:prstDash val="solid"/>
        </a:ln>
        <a:effectLst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</dsp:sp>
    <dsp:sp modelId="{1A5F5FA1-3C3F-4FBB-9E7B-54717C423E17}">
      <dsp:nvSpPr>
        <dsp:cNvPr id="0" name=""/>
        <dsp:cNvSpPr/>
      </dsp:nvSpPr>
      <dsp:spPr>
        <a:xfrm>
          <a:off x="304800" y="2818780"/>
          <a:ext cx="5275326" cy="915120"/>
        </a:xfrm>
        <a:prstGeom prst="roundRect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solidFill>
                <a:schemeClr val="tx1"/>
              </a:solidFill>
            </a:rPr>
            <a:t>Заключительный </a:t>
          </a:r>
          <a:r>
            <a:rPr lang="ru-RU" sz="3200" i="1" kern="1200" dirty="0" smtClean="0">
              <a:solidFill>
                <a:schemeClr val="tx1"/>
              </a:solidFill>
            </a:rPr>
            <a:t>(май)</a:t>
          </a:r>
          <a:endParaRPr lang="ru-RU" sz="3200" i="1" kern="1200" dirty="0">
            <a:solidFill>
              <a:schemeClr val="tx1"/>
            </a:solidFill>
          </a:endParaRPr>
        </a:p>
      </dsp:txBody>
      <dsp:txXfrm>
        <a:off x="304800" y="2818780"/>
        <a:ext cx="5275326" cy="91512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F45C308-ED4E-48CB-80D3-816C7BDFBFF7}">
      <dsp:nvSpPr>
        <dsp:cNvPr id="0" name=""/>
        <dsp:cNvSpPr/>
      </dsp:nvSpPr>
      <dsp:spPr>
        <a:xfrm>
          <a:off x="13328" y="0"/>
          <a:ext cx="4464496" cy="4464496"/>
        </a:xfrm>
        <a:prstGeom prst="triangle">
          <a:avLst/>
        </a:prstGeom>
        <a:gradFill rotWithShape="1">
          <a:gsLst>
            <a:gs pos="0">
              <a:schemeClr val="accent6">
                <a:shade val="51000"/>
                <a:satMod val="130000"/>
              </a:schemeClr>
            </a:gs>
            <a:gs pos="80000">
              <a:schemeClr val="accent6">
                <a:shade val="93000"/>
                <a:satMod val="130000"/>
              </a:schemeClr>
            </a:gs>
            <a:gs pos="100000">
              <a:schemeClr val="accent6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</dsp:sp>
    <dsp:sp modelId="{29D11FC1-F651-4E7C-B0A2-F5851B52D6CA}">
      <dsp:nvSpPr>
        <dsp:cNvPr id="0" name=""/>
        <dsp:cNvSpPr/>
      </dsp:nvSpPr>
      <dsp:spPr>
        <a:xfrm>
          <a:off x="1310402" y="448847"/>
          <a:ext cx="4772269" cy="1056829"/>
        </a:xfrm>
        <a:prstGeom prst="round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latin typeface="Constantia" pitchFamily="18" charset="0"/>
            </a:rPr>
            <a:t>Пополнение предметно-развивающей среды</a:t>
          </a:r>
          <a:endParaRPr lang="ru-RU" sz="2400" b="1" i="1" kern="1200" dirty="0">
            <a:latin typeface="Constantia" pitchFamily="18" charset="0"/>
          </a:endParaRPr>
        </a:p>
      </dsp:txBody>
      <dsp:txXfrm>
        <a:off x="1310402" y="448847"/>
        <a:ext cx="4772269" cy="1056829"/>
      </dsp:txXfrm>
    </dsp:sp>
    <dsp:sp modelId="{DC957715-714C-4718-BD9D-EE4ACA8F8A96}">
      <dsp:nvSpPr>
        <dsp:cNvPr id="0" name=""/>
        <dsp:cNvSpPr/>
      </dsp:nvSpPr>
      <dsp:spPr>
        <a:xfrm>
          <a:off x="1339117" y="1637781"/>
          <a:ext cx="4714840" cy="1056829"/>
        </a:xfrm>
        <a:prstGeom prst="roundRec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b="1" i="1" kern="1200" dirty="0" smtClean="0">
              <a:latin typeface="Constantia" pitchFamily="18" charset="0"/>
            </a:rPr>
            <a:t>Работа с родителями</a:t>
          </a:r>
          <a:endParaRPr lang="ru-RU" sz="2700" b="1" i="1" kern="1200" dirty="0">
            <a:latin typeface="Constantia" pitchFamily="18" charset="0"/>
          </a:endParaRPr>
        </a:p>
      </dsp:txBody>
      <dsp:txXfrm>
        <a:off x="1339117" y="1637781"/>
        <a:ext cx="4714840" cy="1056829"/>
      </dsp:txXfrm>
    </dsp:sp>
    <dsp:sp modelId="{E1B8CF30-225B-47A4-A960-CCACC6D6F861}">
      <dsp:nvSpPr>
        <dsp:cNvPr id="0" name=""/>
        <dsp:cNvSpPr/>
      </dsp:nvSpPr>
      <dsp:spPr>
        <a:xfrm>
          <a:off x="1339117" y="2826714"/>
          <a:ext cx="4714840" cy="1056829"/>
        </a:xfrm>
        <a:prstGeom prst="roundRect">
          <a:avLst/>
        </a:prstGeom>
        <a:solidFill>
          <a:schemeClr val="accent4"/>
        </a:solidFill>
        <a:ln w="25400" cap="flat" cmpd="sng" algn="ctr">
          <a:solidFill>
            <a:schemeClr val="accent4">
              <a:shade val="50000"/>
            </a:schemeClr>
          </a:solidFill>
          <a:prstDash val="solid"/>
        </a:ln>
        <a:effectLst/>
      </dsp:spPr>
      <dsp:style>
        <a:lnRef idx="2">
          <a:schemeClr val="accent4">
            <a:shade val="50000"/>
          </a:schemeClr>
        </a:lnRef>
        <a:fillRef idx="1">
          <a:schemeClr val="accent4"/>
        </a:fillRef>
        <a:effectRef idx="0">
          <a:schemeClr val="accent4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i="1" kern="1200" dirty="0" smtClean="0">
              <a:latin typeface="Constantia" pitchFamily="18" charset="0"/>
            </a:rPr>
            <a:t>Работа с детьми</a:t>
          </a:r>
          <a:endParaRPr lang="ru-RU" sz="2600" b="1" i="1" kern="1200" dirty="0">
            <a:latin typeface="Constantia" pitchFamily="18" charset="0"/>
          </a:endParaRPr>
        </a:p>
      </dsp:txBody>
      <dsp:txXfrm>
        <a:off x="1339117" y="2826714"/>
        <a:ext cx="4714840" cy="10568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ирина\Downloads\Фото\Фото\4735607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95536" y="404664"/>
            <a:ext cx="8424936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latin typeface="Constantia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</a:t>
            </a:r>
            <a:endParaRPr lang="ru-RU" dirty="0" smtClean="0">
              <a:latin typeface="Constantia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latin typeface="Constantia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«Детский сад  № 8 «Белоснежка»</a:t>
            </a:r>
            <a:endParaRPr lang="ru-RU" dirty="0">
              <a:latin typeface="Constantia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1988840"/>
            <a:ext cx="784887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002060"/>
                </a:solidFill>
                <a:latin typeface="Constantia" pitchFamily="18" charset="0"/>
                <a:ea typeface="Times New Roman" panose="02020603050405020304" pitchFamily="18" charset="0"/>
              </a:rPr>
              <a:t>«Речевое развитие детей раннего возраста посредством театрализованной деятельности» </a:t>
            </a:r>
            <a:endParaRPr lang="ru-RU" sz="3600" b="1" i="1" dirty="0">
              <a:solidFill>
                <a:srgbClr val="002060"/>
              </a:solidFill>
              <a:latin typeface="Constant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72000" y="4999108"/>
            <a:ext cx="40324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Aft>
                <a:spcPts val="0"/>
              </a:spcAft>
            </a:pPr>
            <a:r>
              <a:rPr lang="ru-RU" b="1" dirty="0" smtClean="0">
                <a:latin typeface="Constantia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Подготовили: Кононенко И.Л.</a:t>
            </a:r>
          </a:p>
          <a:p>
            <a:pPr algn="r">
              <a:spcAft>
                <a:spcPts val="0"/>
              </a:spcAft>
            </a:pPr>
            <a:r>
              <a:rPr lang="ru-RU" b="1" dirty="0" smtClean="0">
                <a:latin typeface="Constantia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Ситникова Т.Н.</a:t>
            </a:r>
            <a:endParaRPr lang="ru-RU" b="1" dirty="0">
              <a:latin typeface="Constantia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03848" y="5877272"/>
            <a:ext cx="23042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Constantia" pitchFamily="18" charset="0"/>
                <a:cs typeface="Times New Roman" panose="02020603050405020304" pitchFamily="18" charset="0"/>
              </a:rPr>
              <a:t>г. Мегион 2016 г.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ya-umni4ka.ru/wp-content/uploads/2012/01/shablon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573016"/>
            <a:ext cx="2808312" cy="26642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3501008"/>
            <a:ext cx="2880320" cy="27363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1259632" y="476672"/>
            <a:ext cx="66247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  <a:latin typeface="Constantia" pitchFamily="18" charset="0"/>
              </a:rPr>
              <a:t>Родительское собрание</a:t>
            </a:r>
            <a:endParaRPr lang="ru-RU" sz="40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1268760"/>
            <a:ext cx="2376264" cy="30243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002060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edsovet.su/_ld/432/2231436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484784"/>
            <a:ext cx="3960440" cy="30963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284984"/>
            <a:ext cx="3960440" cy="30963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2" descr="http://agaveroat.ucoz.net/a/7/kukolnyj-teatr-svoimi-rukami_5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124744"/>
            <a:ext cx="2448272" cy="1944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39552" y="476672"/>
            <a:ext cx="81369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  <a:latin typeface="Constantia" pitchFamily="18" charset="0"/>
              </a:rPr>
              <a:t>Предметно-развивающая среда</a:t>
            </a:r>
            <a:endParaRPr lang="ru-RU" sz="36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ya-umni4ka.ru/wp-content/uploads/2012/01/shablon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908720"/>
            <a:ext cx="3816424" cy="51377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7030A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700808"/>
            <a:ext cx="3672408" cy="31693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7030A0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edsovet.su/_ld/432/2231436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340768"/>
            <a:ext cx="6264696" cy="4834802"/>
          </a:xfrm>
          <a:prstGeom prst="roundRect">
            <a:avLst>
              <a:gd name="adj" fmla="val 16667"/>
            </a:avLst>
          </a:prstGeom>
          <a:ln w="38100">
            <a:solidFill>
              <a:srgbClr val="7030A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043608" y="404664"/>
            <a:ext cx="72728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  <a:latin typeface="Constantia" pitchFamily="18" charset="0"/>
              </a:rPr>
              <a:t>Выставка для родителей</a:t>
            </a:r>
            <a:endParaRPr lang="ru-RU" sz="4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ya-umni4ka.ru/wp-content/uploads/2012/01/shablon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pic>
        <p:nvPicPr>
          <p:cNvPr id="3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124745"/>
            <a:ext cx="3528392" cy="25202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7030A0"/>
            </a:solidFill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9552" y="404664"/>
            <a:ext cx="81369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Constantia" pitchFamily="18" charset="0"/>
              </a:rPr>
              <a:t>Непосредственно –образовательная деятельность </a:t>
            </a:r>
            <a:endParaRPr lang="ru-RU" sz="2400" dirty="0"/>
          </a:p>
        </p:txBody>
      </p:sp>
      <p:pic>
        <p:nvPicPr>
          <p:cNvPr id="5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124744"/>
            <a:ext cx="3600400" cy="252028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7030A0"/>
            </a:solidFill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3789040"/>
            <a:ext cx="3393743" cy="25453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7030A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Picture 2" descr="F:\Мои рисунки\ruka2.jpg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3608" y="3861048"/>
            <a:ext cx="2305050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edsovet.su/_ld/432/2231436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980728"/>
            <a:ext cx="2736304" cy="28803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052736"/>
            <a:ext cx="2915443" cy="25321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77072"/>
            <a:ext cx="2808312" cy="23814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149080"/>
            <a:ext cx="2987451" cy="23690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475656" y="404664"/>
            <a:ext cx="64087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Constantia" pitchFamily="18" charset="0"/>
              </a:rPr>
              <a:t>Совместная деятельность </a:t>
            </a:r>
            <a:endParaRPr lang="ru-RU" sz="2800" dirty="0"/>
          </a:p>
        </p:txBody>
      </p:sp>
      <p:pic>
        <p:nvPicPr>
          <p:cNvPr id="6145" name="Picture 1" descr="C:\Users\ирина\Desktop\CAM00356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347864" y="2348881"/>
            <a:ext cx="2376264" cy="27363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002060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ya-umni4ka.ru/wp-content/uploads/2012/01/shablon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620688"/>
            <a:ext cx="2520280" cy="28083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00206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3933056"/>
            <a:ext cx="3600400" cy="24224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00206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3861048"/>
            <a:ext cx="2880320" cy="25922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00206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121" name="Picture 1" descr="C:\Users\ирина\Desktop\CAM00221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55576" y="548680"/>
            <a:ext cx="2880320" cy="28803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002060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edsovet.su/_ld/432/2231436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908720"/>
            <a:ext cx="2952328" cy="24671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00206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789040"/>
            <a:ext cx="2808312" cy="27891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00206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4077072"/>
            <a:ext cx="2572041" cy="24690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00206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908720"/>
            <a:ext cx="2592288" cy="25922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002060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683568" y="404664"/>
            <a:ext cx="77768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Constantia" pitchFamily="18" charset="0"/>
              </a:rPr>
              <a:t>Самостоятельная деятельность </a:t>
            </a:r>
            <a:endParaRPr lang="ru-RU" sz="2800" dirty="0"/>
          </a:p>
        </p:txBody>
      </p:sp>
      <p:pic>
        <p:nvPicPr>
          <p:cNvPr id="4097" name="Picture 1" descr="C:\Users\ирина\Desktop\CAM00226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419872" y="2492896"/>
            <a:ext cx="2664296" cy="24028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002060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ya-umni4ka.ru/wp-content/uploads/2012/01/shablon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971600" y="476672"/>
            <a:ext cx="72728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  <a:latin typeface="Constantia" pitchFamily="18" charset="0"/>
              </a:rPr>
              <a:t>Работа с родителями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772816"/>
            <a:ext cx="2736303" cy="25202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002060"/>
            </a:solidFill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3" name="Picture 1" descr="G:\Сказка Репка\IMG_240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228184" y="1844824"/>
            <a:ext cx="2520280" cy="24482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00206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74" name="Picture 2" descr="G:\Сказка Репка\IMG_240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347864" y="3140968"/>
            <a:ext cx="2664296" cy="27831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002060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 descr="http://playcast.ru/uploads/2015/01/02/11397886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 descr="http://pedsovet.su/_ld/377/81088064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87624" y="836712"/>
            <a:ext cx="6768752" cy="489654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699792" y="3501008"/>
            <a:ext cx="396044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002060"/>
                </a:solidFill>
                <a:latin typeface="Constantia" pitchFamily="18" charset="0"/>
              </a:rPr>
              <a:t>Спасибо за внимание</a:t>
            </a:r>
            <a:endParaRPr lang="ru-RU" sz="4000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adsolnishko.narod.ru/images/fon1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38101"/>
            <a:ext cx="9144000" cy="68961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115616" y="980728"/>
            <a:ext cx="5400600" cy="63407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Constantia" pitchFamily="18" charset="0"/>
              </a:rPr>
              <a:t>«</a:t>
            </a:r>
            <a:r>
              <a:rPr lang="ru-RU" sz="3600" b="1" i="1" dirty="0" smtClean="0">
                <a:latin typeface="Constantia" pitchFamily="18" charset="0"/>
              </a:rPr>
              <a:t>Театр </a:t>
            </a:r>
            <a:r>
              <a:rPr lang="ru-RU" sz="3600" dirty="0" smtClean="0">
                <a:latin typeface="Constantia" pitchFamily="18" charset="0"/>
              </a:rPr>
              <a:t>– это волшебный мир. Он дает уроки красоты, морали и нравственности. А чем они богаче, тем успешнее идет развитие духовного мира детей…»</a:t>
            </a:r>
          </a:p>
          <a:p>
            <a:endParaRPr lang="ru-RU" sz="3600" dirty="0" smtClean="0">
              <a:latin typeface="Constantia" pitchFamily="18" charset="0"/>
            </a:endParaRPr>
          </a:p>
          <a:p>
            <a:r>
              <a:rPr lang="ru-RU" sz="3600" dirty="0" smtClean="0">
                <a:latin typeface="Constantia" pitchFamily="18" charset="0"/>
              </a:rPr>
              <a:t> </a:t>
            </a:r>
            <a:r>
              <a:rPr lang="ru-RU" sz="3600" b="1" i="1" dirty="0" smtClean="0">
                <a:latin typeface="Constantia" pitchFamily="18" charset="0"/>
              </a:rPr>
              <a:t>(Б. М. Теплов)</a:t>
            </a:r>
            <a:endParaRPr lang="ru-RU" sz="3600" b="1" i="1" dirty="0" smtClean="0">
              <a:solidFill>
                <a:srgbClr val="002060"/>
              </a:solidFill>
              <a:latin typeface="Constantia" pitchFamily="18" charset="0"/>
            </a:endParaRPr>
          </a:p>
          <a:p>
            <a:endParaRPr lang="ru-RU" sz="3600" b="1" i="1" dirty="0" smtClean="0">
              <a:solidFill>
                <a:srgbClr val="002060"/>
              </a:solidFill>
              <a:latin typeface="Constantia" pitchFamily="18" charset="0"/>
            </a:endParaRPr>
          </a:p>
          <a:p>
            <a:r>
              <a:rPr lang="ru-RU" sz="3200" dirty="0" smtClean="0">
                <a:latin typeface="Constantia" pitchFamily="18" charset="0"/>
              </a:rPr>
              <a:t> </a:t>
            </a:r>
            <a:endParaRPr lang="ru-RU" sz="3200" b="1" i="1" dirty="0">
              <a:latin typeface="Constantia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pedsovet.su/_ld/432/2231436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123728" y="476672"/>
            <a:ext cx="51125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FF0000"/>
                </a:solidFill>
                <a:latin typeface="Constantia" pitchFamily="18" charset="0"/>
              </a:rPr>
              <a:t>Актуальность:</a:t>
            </a:r>
            <a:endParaRPr lang="ru-RU" sz="4800" b="1" i="1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582341"/>
            <a:ext cx="820891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Constantia" pitchFamily="18" charset="0"/>
              </a:rPr>
              <a:t>	Дошкольный возраст – наиболее целесообразный период для развития детей в театрализованной деятельности, которая способствует раскрытию личности ребенка, его индивидуальности, творческого потенциала. 	Дошкольный возраст – наиболее целесообразный период для развития детей в театрализованной деятельности, которая способствует раскрытию личности ребенка, его индивидуальности, творческого потенциала.</a:t>
            </a:r>
            <a:endParaRPr lang="ru-RU" sz="28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ya-umni4ka.ru/wp-content/uploads/2012/01/shablon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203848" y="476672"/>
            <a:ext cx="5400600" cy="464742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4800" b="1" i="1" dirty="0" smtClean="0">
                <a:solidFill>
                  <a:srgbClr val="FF0000"/>
                </a:solidFill>
                <a:latin typeface="Constantia" panose="02030602050306030303" pitchFamily="18" charset="0"/>
                <a:ea typeface="Times New Roman" panose="02020603050405020304" pitchFamily="18" charset="0"/>
              </a:rPr>
              <a:t>Цель:</a:t>
            </a:r>
          </a:p>
          <a:p>
            <a:pPr algn="ctr">
              <a:spcAft>
                <a:spcPts val="0"/>
              </a:spcAft>
            </a:pPr>
            <a:endParaRPr lang="ru-RU" sz="4800" b="1" i="1" dirty="0" smtClean="0">
              <a:solidFill>
                <a:srgbClr val="FF0000"/>
              </a:solidFill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4000" b="1" dirty="0" smtClean="0">
                <a:latin typeface="Constantia" panose="02030602050306030303" pitchFamily="18" charset="0"/>
                <a:ea typeface="Times New Roman" panose="02020603050405020304" pitchFamily="18" charset="0"/>
              </a:rPr>
              <a:t>«</a:t>
            </a:r>
            <a:r>
              <a:rPr lang="ru-RU" sz="4000" dirty="0" smtClean="0">
                <a:latin typeface="Constantia" panose="02030602050306030303" pitchFamily="18" charset="0"/>
                <a:ea typeface="Times New Roman" panose="02020603050405020304" pitchFamily="18" charset="0"/>
              </a:rPr>
              <a:t>Речевое развитие детей раннего возраста посредством театрализованной деятельности»</a:t>
            </a:r>
            <a:endParaRPr lang="ru-RU" sz="4000" dirty="0">
              <a:latin typeface="Constantia" panose="02030602050306030303" pitchFamily="18" charset="0"/>
              <a:ea typeface="Times New Roman" panose="02020603050405020304" pitchFamily="18" charset="0"/>
            </a:endParaRPr>
          </a:p>
        </p:txBody>
      </p:sp>
      <p:pic>
        <p:nvPicPr>
          <p:cNvPr id="4" name="Picture 6" descr="http://detsad-katusha.ru/wp-content/uploads/2015/06/11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3568" y="1844824"/>
            <a:ext cx="2425452" cy="249013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edsovet.su/_ld/432/2231436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86000" y="476672"/>
            <a:ext cx="45720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tabLst>
                <a:tab pos="3267075" algn="l"/>
              </a:tabLst>
            </a:pPr>
            <a:r>
              <a:rPr lang="ru-RU" sz="4800" b="1" i="1" dirty="0" smtClean="0">
                <a:solidFill>
                  <a:srgbClr val="FF0000"/>
                </a:solidFill>
                <a:latin typeface="Constantia" pitchFamily="18" charset="0"/>
              </a:rPr>
              <a:t>Задачи:</a:t>
            </a:r>
          </a:p>
          <a:p>
            <a:pPr>
              <a:spcAft>
                <a:spcPts val="0"/>
              </a:spcAft>
              <a:tabLst>
                <a:tab pos="3267075" algn="l"/>
              </a:tabLst>
            </a:pPr>
            <a:endParaRPr lang="ru-RU" dirty="0">
              <a:latin typeface="Constantia" panose="02030602050306030303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340768"/>
            <a:ext cx="842493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400" dirty="0" smtClean="0">
                <a:latin typeface="Constantia" pitchFamily="18" charset="0"/>
                <a:ea typeface="Times New Roman" panose="02020603050405020304" pitchFamily="18" charset="0"/>
              </a:rPr>
              <a:t>Повысить свою профессиональную компетентность в вопросах речевого развития детей и организовать деятельность по распространению своего опыта работы в педагогической среде.</a:t>
            </a: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400" dirty="0" smtClean="0">
                <a:solidFill>
                  <a:srgbClr val="000000"/>
                </a:solidFill>
                <a:latin typeface="Constantia" pitchFamily="18" charset="0"/>
                <a:ea typeface="Calibri" panose="020F0502020204030204" pitchFamily="34" charset="0"/>
              </a:rPr>
              <a:t>Повысить педагогическую компетентность родителей в вопросах речевого развития посредством театрализованной деятельности детей раннего возраста.</a:t>
            </a:r>
            <a:endParaRPr lang="ru-RU" sz="2400" dirty="0" smtClean="0">
              <a:latin typeface="Constantia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ru-RU" sz="2400" dirty="0" smtClean="0">
                <a:latin typeface="Constantia" pitchFamily="18" charset="0"/>
                <a:ea typeface="Times New Roman" panose="02020603050405020304" pitchFamily="18" charset="0"/>
              </a:rPr>
              <a:t>Организовать совместную деятельность с родителями по обогащению предметно – развивающей среды Центра грамотности (театрализованной деятельности).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ru-RU" sz="2400" dirty="0" smtClean="0">
                <a:latin typeface="Constantia" pitchFamily="18" charset="0"/>
                <a:ea typeface="Times New Roman" panose="02020603050405020304" pitchFamily="18" charset="0"/>
              </a:rPr>
              <a:t>Организация образовательного процесса по развитию речи детей раннего возраста через разнообразные формы работы.</a:t>
            </a:r>
            <a:endParaRPr lang="ru-RU" sz="2400" dirty="0">
              <a:latin typeface="Constantia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edsovet.su/_ld/432/2231436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95536" y="476672"/>
            <a:ext cx="83529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  <a:latin typeface="Constantia" pitchFamily="18" charset="0"/>
              </a:rPr>
              <a:t>Предполагаемый результат</a:t>
            </a:r>
            <a:endParaRPr lang="ru-RU" sz="3600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467544" y="1124744"/>
          <a:ext cx="8208912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ya-umni4ka.ru/wp-content/uploads/2012/01/shablon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763688" y="476672"/>
            <a:ext cx="51845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tabLst>
                <a:tab pos="3267075" algn="l"/>
              </a:tabLst>
            </a:pPr>
            <a:r>
              <a:rPr lang="ru-RU" sz="4000" b="1" i="1" dirty="0" smtClean="0">
                <a:solidFill>
                  <a:srgbClr val="FF0000"/>
                </a:solidFill>
                <a:latin typeface="Constantia" pitchFamily="18" charset="0"/>
              </a:rPr>
              <a:t>Этапы работы:</a:t>
            </a:r>
          </a:p>
        </p:txBody>
      </p:sp>
      <p:graphicFrame>
        <p:nvGraphicFramePr>
          <p:cNvPr id="19" name="Схема 18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edsovet.su/_ld/432/2231436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23528" y="476672"/>
            <a:ext cx="849909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  <a:latin typeface="Constantia" pitchFamily="18" charset="0"/>
              </a:rPr>
              <a:t>Работа велась по трем направлениям</a:t>
            </a:r>
            <a:endParaRPr lang="ru-RU" sz="4000" dirty="0"/>
          </a:p>
        </p:txBody>
      </p:sp>
      <p:graphicFrame>
        <p:nvGraphicFramePr>
          <p:cNvPr id="5" name="Схема 4"/>
          <p:cNvGraphicFramePr/>
          <p:nvPr/>
        </p:nvGraphicFramePr>
        <p:xfrm>
          <a:off x="1524000" y="1844824"/>
          <a:ext cx="6096000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ya-umni4ka.ru/wp-content/uploads/2012/01/shablon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55576" y="476672"/>
            <a:ext cx="770485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  <a:latin typeface="Constantia" pitchFamily="18" charset="0"/>
              </a:rPr>
              <a:t>Результаты анкетирования родителей</a:t>
            </a:r>
            <a:endParaRPr lang="ru-RU" sz="40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</TotalTime>
  <Words>283</Words>
  <Application>Microsoft Office PowerPoint</Application>
  <PresentationFormat>Экран (4:3)</PresentationFormat>
  <Paragraphs>43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ирина</cp:lastModifiedBy>
  <cp:revision>30</cp:revision>
  <dcterms:created xsi:type="dcterms:W3CDTF">2016-03-19T01:06:33Z</dcterms:created>
  <dcterms:modified xsi:type="dcterms:W3CDTF">2017-01-13T05:48:19Z</dcterms:modified>
</cp:coreProperties>
</file>