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1" r:id="rId5"/>
    <p:sldId id="262" r:id="rId6"/>
    <p:sldId id="263" r:id="rId7"/>
    <p:sldId id="274" r:id="rId8"/>
    <p:sldId id="287" r:id="rId9"/>
    <p:sldId id="285" r:id="rId10"/>
    <p:sldId id="257" r:id="rId11"/>
    <p:sldId id="284" r:id="rId12"/>
    <p:sldId id="276" r:id="rId13"/>
    <p:sldId id="264" r:id="rId14"/>
    <p:sldId id="286" r:id="rId15"/>
    <p:sldId id="259" r:id="rId16"/>
    <p:sldId id="288" r:id="rId17"/>
    <p:sldId id="280" r:id="rId18"/>
    <p:sldId id="281" r:id="rId19"/>
    <p:sldId id="291" r:id="rId20"/>
    <p:sldId id="277" r:id="rId21"/>
    <p:sldId id="282" r:id="rId22"/>
    <p:sldId id="265" r:id="rId23"/>
    <p:sldId id="293" r:id="rId24"/>
    <p:sldId id="29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.bp.blogspot.com/-yNEqA7iifcE/UpJBJ22-RLI/AAAAAAAABOg/r4PvDaBmQ2U/s1600/1293439592_2010-12-27_114245.jp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2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1700809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Краткосрочный проект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для детей младшего дошкольного возраста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«Спортивное лето»</a:t>
            </a:r>
            <a:endParaRPr lang="ru-RU" sz="3200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4005064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2204864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132856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293096"/>
            <a:ext cx="1419225" cy="1038225"/>
          </a:xfrm>
          <a:prstGeom prst="rect">
            <a:avLst/>
          </a:prstGeom>
          <a:noFill/>
        </p:spPr>
      </p:pic>
      <p:pic>
        <p:nvPicPr>
          <p:cNvPr id="12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005064"/>
            <a:ext cx="1419225" cy="103822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95536" y="188640"/>
            <a:ext cx="835292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dirty="0" smtClean="0"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 № 8 «Белоснежка»</a:t>
            </a:r>
            <a:endParaRPr lang="ru-RU" dirty="0"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6016" y="5301209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воспитатель первой квалификационной категории Кононенко И.Л.</a:t>
            </a:r>
          </a:p>
          <a:p>
            <a:pPr algn="r"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endParaRPr lang="ru-RU" b="1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79" y="6198990"/>
            <a:ext cx="2032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  <a:cs typeface="Times New Roman" panose="02020603050405020304" pitchFamily="18" charset="0"/>
              </a:rPr>
              <a:t> Мегион 2016 г.</a:t>
            </a:r>
            <a:endParaRPr lang="ru-RU" dirty="0"/>
          </a:p>
        </p:txBody>
      </p:sp>
      <p:pic>
        <p:nvPicPr>
          <p:cNvPr id="16" name="Picture 10" descr="http://www.cliparthut.com/clip-arts/874/exercise-clip-art-87456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3096344" cy="2160240"/>
          </a:xfrm>
          <a:prstGeom prst="rect">
            <a:avLst/>
          </a:prstGeom>
          <a:noFill/>
        </p:spPr>
      </p:pic>
      <p:pic>
        <p:nvPicPr>
          <p:cNvPr id="1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509120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Прогулки на свежем воздухе – необходимы растущему организму!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8760"/>
            <a:ext cx="28083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Constantia" pitchFamily="18" charset="0"/>
              </a:rPr>
              <a:t>Полюбуйтесь, поглядите вы на наших дошколят, олимпийские надежды нынче ходят в детский сад. Мы зарядкой заниматься можем с самого утра, чтобы реже обращаться за советом к докторам. Солнце на дворе или хмурый день, всё равно спешим мы на прогулку все. </a:t>
            </a:r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124" y="1454498"/>
            <a:ext cx="3402124" cy="23500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47740"/>
            <a:ext cx="3384376" cy="23670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992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У </a:t>
            </a:r>
            <a:r>
              <a:rPr lang="ru-RU" sz="2400" b="1" i="1" dirty="0" err="1" smtClean="0">
                <a:solidFill>
                  <a:srgbClr val="7030A0"/>
                </a:solidFill>
                <a:latin typeface="Constantia" pitchFamily="18" charset="0"/>
              </a:rPr>
              <a:t>тренняя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гимнастика, физкультура, малоподвижные игры</a:t>
            </a:r>
          </a:p>
          <a:p>
            <a:r>
              <a:rPr lang="ru-RU" sz="2000" dirty="0" smtClean="0">
                <a:latin typeface="Constantia" pitchFamily="18" charset="0"/>
              </a:rPr>
              <a:t> </a:t>
            </a:r>
            <a:endParaRPr lang="ru-RU" sz="2000" dirty="0">
              <a:latin typeface="Constantia" pitchFamily="18" charset="0"/>
            </a:endParaRPr>
          </a:p>
        </p:txBody>
      </p:sp>
      <p:pic>
        <p:nvPicPr>
          <p:cNvPr id="2050" name="Picture 2" descr="H:\DCIM\100CASIO\CIMG30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196752"/>
            <a:ext cx="3312368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332656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640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5589240"/>
            <a:ext cx="1419225" cy="1038225"/>
          </a:xfrm>
          <a:prstGeom prst="rect">
            <a:avLst/>
          </a:prstGeom>
          <a:noFill/>
        </p:spPr>
      </p:pic>
      <p:pic>
        <p:nvPicPr>
          <p:cNvPr id="3080" name="Picture 8" descr="http://crr2tn.mskobr.ru/images/cms/data/small_information_items_136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1340768"/>
            <a:ext cx="2160240" cy="2160240"/>
          </a:xfrm>
          <a:prstGeom prst="rect">
            <a:avLst/>
          </a:prstGeom>
          <a:noFill/>
        </p:spPr>
      </p:pic>
      <p:pic>
        <p:nvPicPr>
          <p:cNvPr id="14" name="Picture 2" descr="http://1.bp.blogspot.com/-yNEqA7iifcE/UpJBJ22-RLI/AAAAAAAABOg/r4PvDaBmQ2U/s320/1293439592_2010-12-27_11424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1560" y="3924055"/>
            <a:ext cx="3312368" cy="2673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76" y="3924055"/>
            <a:ext cx="3347864" cy="25108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50.radikal.ru/i129/0907/f8/22b4646a45ce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11760" y="260648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Движение – это жизнь!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8" name="Picture 2" descr="http://go4.imgsmail.ru/imgpreview?key=5bb915e510e50cf4&amp;mb=imgdb_preview_686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41240" y="3337636"/>
            <a:ext cx="1887635" cy="144152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92" y="845423"/>
            <a:ext cx="3215564" cy="22235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45423"/>
            <a:ext cx="3184750" cy="22235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404" y="3965650"/>
            <a:ext cx="3053052" cy="2343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965650"/>
            <a:ext cx="3165934" cy="2343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5358" y="2817948"/>
            <a:ext cx="1419225" cy="10382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00192" y="476672"/>
            <a:ext cx="2448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Constantia" pitchFamily="18" charset="0"/>
              </a:rPr>
              <a:t>Любим мы свой детский сад, самый лучший для ребят, здесь узнаем мы так много и всегда будем здоровы! </a:t>
            </a:r>
            <a:endParaRPr lang="ru-RU" sz="2400" b="1" i="1" dirty="0">
              <a:latin typeface="Constantia" pitchFamily="18" charset="0"/>
            </a:endParaRPr>
          </a:p>
        </p:txBody>
      </p:sp>
      <p:pic>
        <p:nvPicPr>
          <p:cNvPr id="6" name="Picture 12" descr="http://mdousoln.ucoz.ru/3788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077072"/>
            <a:ext cx="2952328" cy="2485178"/>
          </a:xfrm>
          <a:prstGeom prst="rect">
            <a:avLst/>
          </a:prstGeom>
          <a:noFill/>
        </p:spPr>
      </p:pic>
      <p:pic>
        <p:nvPicPr>
          <p:cNvPr id="7" name="Picture 6" descr="http://deti.jofo.ru/data/userfiles/562/images/574581-hello_html_m459214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60648"/>
            <a:ext cx="2830634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10" descr="http://nachalo4ka.ru/wp-content/uploads/2014/08/28-300x30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260648"/>
            <a:ext cx="1800200" cy="165618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41" y="2051720"/>
            <a:ext cx="2902741" cy="2233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285378"/>
            <a:ext cx="2830634" cy="227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:\DCIM\100CASIO\CIMG30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4149080"/>
            <a:ext cx="3024336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H:\DCIM\100CASIO\CIMG30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340767"/>
            <a:ext cx="3024336" cy="2233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H:\DCIM\100CASIO\CIMG30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4149080"/>
            <a:ext cx="280831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1" name="Picture 7" descr="H:\DCIM\100CASIO\CIMG30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1340768"/>
            <a:ext cx="280831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611560" y="0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Итоговое  мероприятие</a:t>
            </a:r>
          </a:p>
          <a:p>
            <a:pPr algn="ctr"/>
            <a:r>
              <a:rPr lang="ru-RU" sz="2400" b="1" i="1" dirty="0" smtClean="0">
                <a:latin typeface="Constantia" pitchFamily="18" charset="0"/>
              </a:rPr>
              <a:t>Проведение игровой программы </a:t>
            </a:r>
          </a:p>
          <a:p>
            <a:pPr algn="ctr"/>
            <a:r>
              <a:rPr lang="ru-RU" sz="2400" b="1" i="1" dirty="0" smtClean="0">
                <a:latin typeface="Constantia" pitchFamily="18" charset="0"/>
              </a:rPr>
              <a:t>«Мы здоровью скажем «Да» </a:t>
            </a:r>
          </a:p>
        </p:txBody>
      </p:sp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04664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04664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429000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900igr.net/datas/fizkultura/Sportivno-massovaja-rabota/0011-011-Sportivno-massovaja-rabot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76672"/>
            <a:ext cx="1419225" cy="1038225"/>
          </a:xfrm>
          <a:prstGeom prst="rect">
            <a:avLst/>
          </a:prstGeom>
          <a:noFill/>
        </p:spPr>
      </p:pic>
      <p:pic>
        <p:nvPicPr>
          <p:cNvPr id="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775" y="1052736"/>
            <a:ext cx="1419225" cy="1038225"/>
          </a:xfrm>
          <a:prstGeom prst="rect">
            <a:avLst/>
          </a:prstGeom>
          <a:noFill/>
        </p:spPr>
      </p:pic>
      <p:pic>
        <p:nvPicPr>
          <p:cNvPr id="5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628800"/>
            <a:ext cx="1419225" cy="1038225"/>
          </a:xfrm>
          <a:prstGeom prst="rect">
            <a:avLst/>
          </a:prstGeom>
          <a:noFill/>
        </p:spPr>
      </p:pic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9040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65104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869160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04664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08720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84784"/>
            <a:ext cx="1419225" cy="1038225"/>
          </a:xfrm>
          <a:prstGeom prst="rect">
            <a:avLst/>
          </a:prstGeom>
          <a:noFill/>
        </p:spPr>
      </p:pic>
      <p:pic>
        <p:nvPicPr>
          <p:cNvPr id="12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3717032"/>
            <a:ext cx="1419225" cy="1038225"/>
          </a:xfrm>
          <a:prstGeom prst="rect">
            <a:avLst/>
          </a:prstGeom>
          <a:noFill/>
        </p:spPr>
      </p:pic>
      <p:pic>
        <p:nvPicPr>
          <p:cNvPr id="13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221088"/>
            <a:ext cx="1419225" cy="1038225"/>
          </a:xfrm>
          <a:prstGeom prst="rect">
            <a:avLst/>
          </a:prstGeom>
          <a:noFill/>
        </p:spPr>
      </p:pic>
      <p:pic>
        <p:nvPicPr>
          <p:cNvPr id="1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797152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77852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Приложение к презентации для детей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32856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Беседа:</a:t>
            </a:r>
            <a:r>
              <a:rPr lang="ru-RU" sz="2400" dirty="0" smtClean="0">
                <a:latin typeface="Constantia" pitchFamily="18" charset="0"/>
              </a:rPr>
              <a:t> «Друзья </a:t>
            </a:r>
            <a:r>
              <a:rPr lang="ru-RU" sz="2400" dirty="0" err="1" smtClean="0">
                <a:latin typeface="Constantia" pitchFamily="18" charset="0"/>
              </a:rPr>
              <a:t>Мойдодыра</a:t>
            </a:r>
            <a:r>
              <a:rPr lang="ru-RU" sz="2400" dirty="0" smtClean="0">
                <a:latin typeface="Constantia" pitchFamily="18" charset="0"/>
              </a:rPr>
              <a:t>»</a:t>
            </a:r>
          </a:p>
          <a:p>
            <a:pPr algn="ctr"/>
            <a:r>
              <a:rPr lang="ru-RU" sz="2400" b="1" i="1" dirty="0" smtClean="0">
                <a:latin typeface="Constantia" pitchFamily="18" charset="0"/>
              </a:rPr>
              <a:t>Цель: </a:t>
            </a:r>
            <a:r>
              <a:rPr lang="ru-RU" sz="2400" dirty="0" smtClean="0">
                <a:latin typeface="Constantia" pitchFamily="18" charset="0"/>
              </a:rPr>
              <a:t>продолжать воспитывать у детей культурно-гигиенические навыки; расширять представления детей о том, насколько важно следить за чистотой своего тела, рук, лица и т.д.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4098" name="Picture 2" descr="http://smayli.ru/data/smiles/detia-86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4365104"/>
            <a:ext cx="1440160" cy="2002532"/>
          </a:xfrm>
          <a:prstGeom prst="rect">
            <a:avLst/>
          </a:prstGeom>
          <a:noFill/>
        </p:spPr>
      </p:pic>
      <p:pic>
        <p:nvPicPr>
          <p:cNvPr id="4100" name="Picture 4" descr="http://s10.rimg.info/e623862ce02ae2b738a73dbd796a6c4f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4221088"/>
            <a:ext cx="1931665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467544" y="4275093"/>
            <a:ext cx="12961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Моем руки чисто, чисто!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516216" y="332656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Зубы чистим ежедневно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" name="Содержимое 3" descr="c1eb7da99d23d0cef8609c41f790f68a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4208" y="2204864"/>
            <a:ext cx="2376264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H:\DCIM\100CASIO\CIMG30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04664"/>
            <a:ext cx="352839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H:\DCIM\100CASIO\CIMG3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3645024"/>
            <a:ext cx="352839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564904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819775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340768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0648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19872" y="764704"/>
            <a:ext cx="2232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Гигиена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– друг здоровья!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28f93518d0be4e95b2a796dfb8a09d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2564904"/>
            <a:ext cx="2664296" cy="2675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3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4221088"/>
            <a:ext cx="2678697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505_large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D8E2D7"/>
              </a:clrFrom>
              <a:clrTo>
                <a:srgbClr val="D8E2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332656"/>
            <a:ext cx="309634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raschesyivaem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3573016"/>
            <a:ext cx="2772720" cy="2669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2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3528" y="476672"/>
            <a:ext cx="273630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068960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996952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0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76672"/>
            <a:ext cx="784887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Беседа:</a:t>
            </a: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«Что помогает быть здоровым»,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Рассматривание картинки о здоровом образе жизни «Слагаемые здоровья»</a:t>
            </a:r>
          </a:p>
          <a:p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b="1" dirty="0" smtClean="0"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закрепить у детей названия некоторых овощей, фруктов, ягод, продуктов питания; расширять представления детей о том, насколько полезны многие продукты, и как важно правильно питаться.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Беседа: </a:t>
            </a:r>
            <a:r>
              <a:rPr lang="ru-RU" sz="2400" dirty="0" smtClean="0">
                <a:latin typeface="Constantia" pitchFamily="18" charset="0"/>
              </a:rPr>
              <a:t>витамины я люблю, быть здоровым я хочу»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дать знания и представления детям, о том, как важно следить за своим здоровьем. </a:t>
            </a:r>
          </a:p>
          <a:p>
            <a:endParaRPr lang="ru-RU" b="1" i="1" dirty="0" smtClean="0">
              <a:solidFill>
                <a:srgbClr val="7030A0"/>
              </a:solidFill>
              <a:latin typeface="Constantia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50" name="Picture 2" descr="http://s.rimg.info/1cc9086ceee68cbd2c2d452ebcc4927d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4653136"/>
            <a:ext cx="1368152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5"/>
            <a:ext cx="84249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Актуальность проекта</a:t>
            </a:r>
            <a:endParaRPr lang="ru-RU" sz="3200" b="1" i="1" dirty="0" smtClean="0">
              <a:solidFill>
                <a:srgbClr val="7030A0"/>
              </a:solidFill>
              <a:latin typeface="Constant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B46DBD"/>
                </a:solidFill>
                <a:latin typeface="Constantia" pitchFamily="18" charset="0"/>
                <a:cs typeface="Times New Roman" pitchFamily="18" charset="0"/>
              </a:rPr>
              <a:t>     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0"/>
            <a:ext cx="1419225" cy="1038225"/>
          </a:xfrm>
          <a:prstGeom prst="rect">
            <a:avLst/>
          </a:prstGeom>
          <a:noFill/>
        </p:spPr>
      </p:pic>
      <p:pic>
        <p:nvPicPr>
          <p:cNvPr id="5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0"/>
            <a:ext cx="1419225" cy="10382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19675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	</a:t>
            </a:r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Здоровье</a:t>
            </a:r>
            <a:r>
              <a:rPr lang="ru-RU" sz="2000" dirty="0" smtClean="0">
                <a:latin typeface="Constantia" pitchFamily="18" charset="0"/>
              </a:rPr>
              <a:t> – это великое благо, сохранить его в современном цивилизованном мире не просто. Обеспечение здоровья подрастающего поколения – основная цель, главная забота каждого цивилизованного общества. Важнейшей задачей современной семьи и дошкольного учреждения является воспитание здорового ребёнка, способного проявлять самостоятельность, физически подготовленного, творчески мыслящего, уверенного в своих силах. Чтобы быть здоровым, нужно овладеть искусством его сохранения и укрепления. Этому искусству и должно уделяться как можно больше внимания, как в дошкольном образовательном учреждении, так и в семье. Только в дошкольном возрасте самое благоприятное время для выработки правильных привычек, которые в сочетании с обучением дошкольников методам укрепления и сохранения здоровья приведут к положительным результатам. Проблема оздоровления детей – целенаправленная, систематически спланированная педагогическая работа дошкольного образовательного учреждения и семьи. 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Витамины, витамины – для здоровья нам нужны!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3316" name="Picture 4" descr="http://mamapedia.com.ua/UploadImages/vitaminy-dlya-detei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156" y="1337956"/>
            <a:ext cx="3262329" cy="3027148"/>
          </a:xfrm>
          <a:prstGeom prst="rect">
            <a:avLst/>
          </a:prstGeom>
          <a:noFill/>
        </p:spPr>
      </p:pic>
      <p:pic>
        <p:nvPicPr>
          <p:cNvPr id="13318" name="Picture 6" descr="http://kindermenu.ru/wp-content/uploads/2013/07/vitaminy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3010" y="4182802"/>
            <a:ext cx="2857500" cy="2857500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2544" y="299731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8107" y="4869160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9043" y="4869160"/>
            <a:ext cx="1419225" cy="10382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4355975" y="4365104"/>
            <a:ext cx="44457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Constantia" pitchFamily="18" charset="0"/>
              </a:rPr>
              <a:t>Правильное питание – залог здоровья!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1" name="Picture 12" descr="http://human.ucoz.com/1846_3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CD"/>
              </a:clrFrom>
              <a:clrTo>
                <a:srgbClr val="FF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5509" y="1189658"/>
            <a:ext cx="319980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Медицинские осмотры – профилактика заболеваний!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1419225" cy="1038225"/>
          </a:xfrm>
          <a:prstGeom prst="rect">
            <a:avLst/>
          </a:prstGeom>
          <a:noFill/>
        </p:spPr>
      </p:pic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5085184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2" descr="http://kzschool.ru/uploads/posts/2015-10/1444805752_pxbthu94i_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980728"/>
            <a:ext cx="4320480" cy="3194306"/>
          </a:xfrm>
          <a:prstGeom prst="rect">
            <a:avLst/>
          </a:prstGeom>
          <a:noFill/>
        </p:spPr>
      </p:pic>
      <p:pic>
        <p:nvPicPr>
          <p:cNvPr id="10252" name="Picture 12" descr="http://skachat-kartinki.ru/img/picture/Oct/22/234619cb48c7102746076f1846eedf1e/mini_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700808"/>
            <a:ext cx="2808312" cy="2195589"/>
          </a:xfrm>
          <a:prstGeom prst="rect">
            <a:avLst/>
          </a:prstGeom>
          <a:noFill/>
        </p:spPr>
      </p:pic>
      <p:pic>
        <p:nvPicPr>
          <p:cNvPr id="10254" name="Picture 14" descr="http://www.gomed.ru/images/gomeopatiya-v-lechenii-detej-2_resiz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4221088"/>
            <a:ext cx="3240360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941168"/>
            <a:ext cx="1419225" cy="1038225"/>
          </a:xfrm>
          <a:prstGeom prst="rect">
            <a:avLst/>
          </a:prstGeom>
          <a:noFill/>
        </p:spPr>
      </p:pic>
      <p:pic>
        <p:nvPicPr>
          <p:cNvPr id="1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260648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332656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Не страшны простуды нам и гриппы, воспаления и ОРВ, не бывает в наших лёгких хрипов, потому что закаляемся мы! </a:t>
            </a:r>
            <a:endParaRPr lang="ru-RU" sz="24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4664"/>
            <a:ext cx="3155843" cy="2420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56992"/>
            <a:ext cx="3203848" cy="25829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73016"/>
            <a:ext cx="331236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844824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76672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933056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Будьте здоровы!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easyengl.ucoz.ru/_ld/194/s558998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992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     Тип проекта: </a:t>
            </a:r>
            <a:r>
              <a:rPr lang="ru-RU" sz="3200" dirty="0" smtClean="0">
                <a:latin typeface="Constantia" pitchFamily="18" charset="0"/>
              </a:rPr>
              <a:t>практико-ориентированный.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Constantia" pitchFamily="18" charset="0"/>
              </a:rPr>
              <a:t>     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Вид проекта:</a:t>
            </a:r>
            <a:r>
              <a:rPr lang="ru-RU" sz="3200" dirty="0" smtClean="0">
                <a:latin typeface="Constantia" pitchFamily="18" charset="0"/>
              </a:rPr>
              <a:t> информационно-игровой.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Constantia" pitchFamily="18" charset="0"/>
              </a:rPr>
              <a:t>     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Срок проекта:</a:t>
            </a:r>
            <a:r>
              <a:rPr lang="ru-RU" sz="3200" dirty="0" smtClean="0">
                <a:latin typeface="Constantia" pitchFamily="18" charset="0"/>
              </a:rPr>
              <a:t> краткосрочный (5 дней).</a:t>
            </a:r>
            <a:r>
              <a:rPr lang="ru-RU" sz="3200" b="1" dirty="0" smtClean="0">
                <a:latin typeface="Constantia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nstantia" pitchFamily="18" charset="0"/>
              </a:rPr>
              <a:t>     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Участники проекта:</a:t>
            </a:r>
            <a:r>
              <a:rPr lang="ru-RU" sz="3200" dirty="0" smtClean="0">
                <a:solidFill>
                  <a:srgbClr val="7030A0"/>
                </a:solidFill>
                <a:latin typeface="Constantia" pitchFamily="18" charset="0"/>
              </a:rPr>
              <a:t> </a:t>
            </a:r>
            <a:r>
              <a:rPr lang="ru-RU" sz="3200" dirty="0" smtClean="0">
                <a:latin typeface="Constantia" pitchFamily="18" charset="0"/>
              </a:rPr>
              <a:t> </a:t>
            </a:r>
          </a:p>
          <a:p>
            <a:r>
              <a:rPr lang="ru-RU" sz="3200" dirty="0" smtClean="0">
                <a:latin typeface="Constantia" pitchFamily="18" charset="0"/>
              </a:rPr>
              <a:t>воспитанники группы 3-4 лет, родители.</a:t>
            </a:r>
          </a:p>
        </p:txBody>
      </p:sp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0648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76672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1340768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229200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157192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4869160"/>
            <a:ext cx="1419225" cy="1038225"/>
          </a:xfrm>
          <a:prstGeom prst="rect">
            <a:avLst/>
          </a:prstGeom>
          <a:noFill/>
        </p:spPr>
      </p:pic>
      <p:pic>
        <p:nvPicPr>
          <p:cNvPr id="12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5085184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836712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onstantia" pitchFamily="18" charset="0"/>
              </a:rPr>
              <a:t>     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Цель проекта:</a:t>
            </a:r>
            <a:r>
              <a:rPr lang="ru-RU" sz="3200" dirty="0" smtClean="0">
                <a:solidFill>
                  <a:srgbClr val="7030A0"/>
                </a:solidFill>
                <a:latin typeface="Constantia" pitchFamily="18" charset="0"/>
              </a:rPr>
              <a:t> </a:t>
            </a:r>
          </a:p>
          <a:p>
            <a:endParaRPr lang="ru-RU" sz="3200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Снижение заболеваемости, сохранение и укрепление здоровья детей младшего дошкольного возраста. </a:t>
            </a:r>
          </a:p>
          <a:p>
            <a:pPr algn="just"/>
            <a:endParaRPr lang="ru-RU" sz="3200" dirty="0" smtClean="0">
              <a:latin typeface="Constantia" pitchFamily="18" charset="0"/>
            </a:endParaRPr>
          </a:p>
        </p:txBody>
      </p:sp>
      <p:pic>
        <p:nvPicPr>
          <p:cNvPr id="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0648"/>
            <a:ext cx="1419225" cy="1038225"/>
          </a:xfrm>
          <a:prstGeom prst="rect">
            <a:avLst/>
          </a:prstGeom>
          <a:noFill/>
        </p:spPr>
      </p:pic>
      <p:pic>
        <p:nvPicPr>
          <p:cNvPr id="5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76672"/>
            <a:ext cx="1419225" cy="1038225"/>
          </a:xfrm>
          <a:prstGeom prst="rect">
            <a:avLst/>
          </a:prstGeom>
          <a:noFill/>
        </p:spPr>
      </p:pic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836712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1556792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775" y="2276872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5373216"/>
            <a:ext cx="1419225" cy="10382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0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332656"/>
            <a:ext cx="69127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      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 Формировать понимание необходимости заботиться о своем здоровье, беречь его, учиться быть здоровыми и вести здоровый образ жизни.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 Прививать любовь к физическим упражнениям, закаливанию.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 Повышать грамотность родителей в вопросах воспитания и укрепления здоровья. </a:t>
            </a:r>
          </a:p>
        </p:txBody>
      </p:sp>
      <p:pic>
        <p:nvPicPr>
          <p:cNvPr id="10" name="Picture 4" descr="http://100trav.com/wp-content/uploads/2013/06/lechenie-depressii-sportom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149080"/>
            <a:ext cx="2160240" cy="2160240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775" y="260648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1419225" cy="1038225"/>
          </a:xfrm>
          <a:prstGeom prst="rect">
            <a:avLst/>
          </a:prstGeom>
          <a:noFill/>
        </p:spPr>
      </p:pic>
      <p:pic>
        <p:nvPicPr>
          <p:cNvPr id="12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60848"/>
            <a:ext cx="1419225" cy="1038225"/>
          </a:xfrm>
          <a:prstGeom prst="rect">
            <a:avLst/>
          </a:prstGeom>
          <a:noFill/>
        </p:spPr>
      </p:pic>
      <p:pic>
        <p:nvPicPr>
          <p:cNvPr id="13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4984"/>
            <a:ext cx="1419225" cy="1038225"/>
          </a:xfrm>
          <a:prstGeom prst="rect">
            <a:avLst/>
          </a:prstGeom>
          <a:noFill/>
        </p:spPr>
      </p:pic>
      <p:pic>
        <p:nvPicPr>
          <p:cNvPr id="1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775" y="3717032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052736"/>
            <a:ext cx="73448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     </a:t>
            </a:r>
            <a:endParaRPr lang="ru-RU" dirty="0" smtClean="0"/>
          </a:p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88640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Предполагаемый результат: </a:t>
            </a:r>
          </a:p>
          <a:p>
            <a:pPr algn="ctr"/>
            <a:endParaRPr lang="ru-RU" sz="2400" b="1" i="1" dirty="0" smtClean="0">
              <a:latin typeface="Constantia" pitchFamily="18" charset="0"/>
            </a:endParaRPr>
          </a:p>
          <a:p>
            <a:endParaRPr lang="ru-RU" sz="2400" dirty="0" smtClean="0">
              <a:latin typeface="Constantia" pitchFamily="18" charset="0"/>
            </a:endParaRPr>
          </a:p>
        </p:txBody>
      </p:sp>
      <p:pic>
        <p:nvPicPr>
          <p:cNvPr id="6" name="Picture 4" descr="http://www.playcast.ru/uploads/2014/08/31/968944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456891" cy="1637927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5819775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5661248"/>
            <a:ext cx="1419225" cy="1038225"/>
          </a:xfrm>
          <a:prstGeom prst="rect">
            <a:avLst/>
          </a:prstGeom>
          <a:noFill/>
        </p:spPr>
      </p:pic>
      <p:pic>
        <p:nvPicPr>
          <p:cNvPr id="9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5661248"/>
            <a:ext cx="1419225" cy="1038225"/>
          </a:xfrm>
          <a:prstGeom prst="rect">
            <a:avLst/>
          </a:prstGeom>
          <a:noFill/>
        </p:spPr>
      </p:pic>
      <p:pic>
        <p:nvPicPr>
          <p:cNvPr id="10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445224"/>
            <a:ext cx="1419225" cy="1038225"/>
          </a:xfrm>
          <a:prstGeom prst="rect">
            <a:avLst/>
          </a:prstGeom>
          <a:noFill/>
        </p:spPr>
      </p:pic>
      <p:pic>
        <p:nvPicPr>
          <p:cNvPr id="11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445224"/>
            <a:ext cx="1419225" cy="10382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691680" y="908720"/>
            <a:ext cx="7200800" cy="5160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Сформировали понимание необходимости заботиться о своем здоровье, беречь его, научились быть здоровыми и вести здоровый образ жизни.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Привили любовь к физическим упражнениям, закаливанию.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Constantia" pitchFamily="18" charset="0"/>
              </a:rPr>
              <a:t>Повысили грамотность родителей в вопросах воспитания и укрепления здоровья. </a:t>
            </a:r>
            <a:endParaRPr lang="ru-RU" sz="3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-fotki.yandex.ru/get/6202/83813999.dc/0_80640_64334d52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764704"/>
            <a:ext cx="8064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Беседы:</a:t>
            </a:r>
            <a:r>
              <a:rPr lang="ru-RU" sz="2400" dirty="0" smtClean="0">
                <a:latin typeface="Constantia" pitchFamily="18" charset="0"/>
              </a:rPr>
              <a:t> «Друзья </a:t>
            </a:r>
            <a:r>
              <a:rPr lang="ru-RU" sz="2400" dirty="0" err="1" smtClean="0">
                <a:latin typeface="Constantia" pitchFamily="18" charset="0"/>
              </a:rPr>
              <a:t>Мойдодыра</a:t>
            </a:r>
            <a:r>
              <a:rPr lang="ru-RU" sz="2400" dirty="0" smtClean="0">
                <a:latin typeface="Constantia" pitchFamily="18" charset="0"/>
              </a:rPr>
              <a:t>»,«Что помогает быть здоровым», «Витамины я люблю, быть здоровым я хочу»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,</a:t>
            </a:r>
            <a:r>
              <a:rPr lang="ru-RU" sz="2400" dirty="0" smtClean="0">
                <a:latin typeface="Constantia" pitchFamily="18" charset="0"/>
              </a:rPr>
              <a:t>«Если ты заболел»</a:t>
            </a:r>
          </a:p>
          <a:p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дать знания и представления детям, о том, как важно следить за своим здоровьем. 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Рассматривание картинки о здоровом образе жизни «Слагаемые здоровья»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«Художественное творчество» </a:t>
            </a:r>
          </a:p>
          <a:p>
            <a:r>
              <a:rPr lang="ru-RU" sz="2400" dirty="0" smtClean="0">
                <a:latin typeface="Constantia" pitchFamily="18" charset="0"/>
              </a:rPr>
              <a:t>Рисование </a:t>
            </a:r>
            <a:r>
              <a:rPr lang="ru-RU" sz="2400" i="1" dirty="0" smtClean="0">
                <a:latin typeface="Constantia" pitchFamily="18" charset="0"/>
              </a:rPr>
              <a:t>(лепка) </a:t>
            </a:r>
            <a:r>
              <a:rPr lang="ru-RU" sz="2400" dirty="0" smtClean="0">
                <a:latin typeface="Constantia" pitchFamily="18" charset="0"/>
              </a:rPr>
              <a:t>«Овощи, фрукты»</a:t>
            </a:r>
          </a:p>
          <a:p>
            <a:r>
              <a:rPr lang="ru-RU" sz="2400" b="1" i="1" dirty="0" smtClean="0">
                <a:latin typeface="Constantia" pitchFamily="18" charset="0"/>
              </a:rPr>
              <a:t>Цель: </a:t>
            </a:r>
            <a:r>
              <a:rPr lang="ru-RU" sz="2400" dirty="0" smtClean="0">
                <a:latin typeface="Constantia" pitchFamily="18" charset="0"/>
              </a:rPr>
              <a:t>Закреплять знания детей о том, что витамины содержатся не только в лекарствах, но и в овощах и фруктах. 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Рассматривание энциклопедии: </a:t>
            </a:r>
            <a:r>
              <a:rPr lang="ru-RU" sz="2400" dirty="0" smtClean="0">
                <a:latin typeface="Constantia" pitchFamily="18" charset="0"/>
              </a:rPr>
              <a:t>« Я и мое тело». </a:t>
            </a:r>
          </a:p>
          <a:p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dirty="0" smtClean="0">
                <a:latin typeface="Constantia" pitchFamily="18" charset="0"/>
              </a:rPr>
              <a:t> Расширять знание детей о своем теле (организме). </a:t>
            </a:r>
          </a:p>
          <a:p>
            <a:endParaRPr lang="ru-RU" sz="2400" dirty="0"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88641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Работа с детьми</a:t>
            </a:r>
            <a:endParaRPr lang="ru-RU" sz="3200" b="1" i="1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775" y="0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1922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941168"/>
            <a:ext cx="1419225" cy="1038225"/>
          </a:xfrm>
          <a:prstGeom prst="rect">
            <a:avLst/>
          </a:prstGeom>
          <a:noFill/>
        </p:spPr>
      </p:pic>
      <p:pic>
        <p:nvPicPr>
          <p:cNvPr id="5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5373216"/>
            <a:ext cx="1419225" cy="1038225"/>
          </a:xfrm>
          <a:prstGeom prst="rect">
            <a:avLst/>
          </a:prstGeom>
          <a:noFill/>
        </p:spPr>
      </p:pic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517232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229200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941168"/>
            <a:ext cx="1419225" cy="10382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980729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Оздоровительные минутки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Пальчиковые игры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Физминутки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Тематические прогулки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Игровая деятельность: </a:t>
            </a:r>
            <a:r>
              <a:rPr lang="ru-RU" sz="2400" i="1" dirty="0" smtClean="0">
                <a:latin typeface="Constantia" pitchFamily="18" charset="0"/>
              </a:rPr>
              <a:t>Дидактические игры: </a:t>
            </a:r>
            <a:r>
              <a:rPr lang="ru-RU" sz="2400" dirty="0" smtClean="0">
                <a:latin typeface="Constantia" pitchFamily="18" charset="0"/>
              </a:rPr>
              <a:t>«Овощи, фрукты» «Оденем куклу Катю на прогулку» </a:t>
            </a:r>
          </a:p>
          <a:p>
            <a:pPr algn="just"/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b="1" dirty="0" smtClean="0"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закрепление полученных знаний о здоровье.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Сюжетно- ролевая игра: «Больница».</a:t>
            </a:r>
            <a:r>
              <a:rPr lang="ru-RU" sz="2400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</a:p>
          <a:p>
            <a:pPr algn="just"/>
            <a:r>
              <a:rPr lang="ru-RU" sz="2400" b="1" i="1" dirty="0" smtClean="0">
                <a:latin typeface="Constantia" pitchFamily="18" charset="0"/>
              </a:rPr>
              <a:t>Цель:</a:t>
            </a:r>
            <a:r>
              <a:rPr lang="ru-RU" sz="2400" dirty="0" smtClean="0">
                <a:latin typeface="Constantia" pitchFamily="18" charset="0"/>
              </a:rPr>
              <a:t> Расширять знание детей о профессии врача. </a:t>
            </a:r>
            <a:endParaRPr lang="ru-RU" sz="2400" b="1" i="1" dirty="0" smtClean="0">
              <a:solidFill>
                <a:srgbClr val="7030A0"/>
              </a:solidFill>
              <a:latin typeface="Constant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Расширить знания детей о правилах безопасного поведения </a:t>
            </a:r>
            <a:r>
              <a:rPr lang="ru-RU" sz="2400" dirty="0" smtClean="0">
                <a:latin typeface="Constantia" pitchFamily="18" charset="0"/>
              </a:rPr>
              <a:t>(предотвращение травм).</a:t>
            </a:r>
          </a:p>
          <a:p>
            <a:endParaRPr lang="ru-RU" dirty="0" smtClean="0">
              <a:latin typeface="Constantia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Picture 6" descr="http://large-sport.ru/wp-content/uploads/2014/11/sport-1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332656"/>
            <a:ext cx="1512168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pt-backgrounds.net/wp-content/uploads/2012/10/Grass-and-sun-ppt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Консультация для родителей: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latin typeface="Constantia" pitchFamily="18" charset="0"/>
              </a:rPr>
              <a:t>«Физическое воспитание ребенка в семье».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Цель:</a:t>
            </a: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советы родителям о том, как использовать физкультурный инвентарь с целью физического развития ребенка. 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Памятки для родителей: </a:t>
            </a:r>
          </a:p>
          <a:p>
            <a:r>
              <a:rPr lang="ru-RU" sz="2400" b="1" i="1" dirty="0" smtClean="0">
                <a:latin typeface="Constantia" pitchFamily="18" charset="0"/>
              </a:rPr>
              <a:t>«Здоровье-главное богатство человека», «Здоровый образ жизни», «Прогулки каждый день с подвижными играми»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Цель:</a:t>
            </a:r>
            <a:r>
              <a:rPr lang="ru-RU" sz="2400" b="1" i="1" dirty="0" smtClean="0"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информировать родителей о всестороннем укреплении и сохранении здоровья детей. 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4" name="Picture 8" descr="http://large-sport.ru/wp-content/uploads/2014/11/sport-1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53136"/>
            <a:ext cx="1431429" cy="2031322"/>
          </a:xfrm>
          <a:prstGeom prst="rect">
            <a:avLst/>
          </a:prstGeom>
          <a:noFill/>
        </p:spPr>
      </p:pic>
      <p:pic>
        <p:nvPicPr>
          <p:cNvPr id="6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941168"/>
            <a:ext cx="1419225" cy="1038225"/>
          </a:xfrm>
          <a:prstGeom prst="rect">
            <a:avLst/>
          </a:prstGeom>
          <a:noFill/>
        </p:spPr>
      </p:pic>
      <p:pic>
        <p:nvPicPr>
          <p:cNvPr id="7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5301208"/>
            <a:ext cx="1419225" cy="1038225"/>
          </a:xfrm>
          <a:prstGeom prst="rect">
            <a:avLst/>
          </a:prstGeom>
          <a:noFill/>
        </p:spPr>
      </p:pic>
      <p:pic>
        <p:nvPicPr>
          <p:cNvPr id="8" name="Picture 4" descr="http://av.li.ru/957/3138957_1345893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941168"/>
            <a:ext cx="1419225" cy="10382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59632" y="188640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Constantia" pitchFamily="18" charset="0"/>
              </a:rPr>
              <a:t>Работа с родителями: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629</Words>
  <Application>Microsoft Office PowerPoint</Application>
  <PresentationFormat>Экран (4:3)</PresentationFormat>
  <Paragraphs>84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59</cp:revision>
  <dcterms:created xsi:type="dcterms:W3CDTF">2016-08-09T14:47:37Z</dcterms:created>
  <dcterms:modified xsi:type="dcterms:W3CDTF">2017-01-13T05:54:28Z</dcterms:modified>
</cp:coreProperties>
</file>