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sldIdLst>
    <p:sldId id="315" r:id="rId2"/>
    <p:sldId id="256" r:id="rId3"/>
    <p:sldId id="257" r:id="rId4"/>
    <p:sldId id="293" r:id="rId5"/>
    <p:sldId id="292" r:id="rId6"/>
    <p:sldId id="316" r:id="rId7"/>
    <p:sldId id="291" r:id="rId8"/>
    <p:sldId id="280" r:id="rId9"/>
    <p:sldId id="277" r:id="rId10"/>
    <p:sldId id="312" r:id="rId11"/>
    <p:sldId id="295" r:id="rId12"/>
    <p:sldId id="294" r:id="rId13"/>
    <p:sldId id="321" r:id="rId14"/>
    <p:sldId id="32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482236C-FE30-4081-9AB0-CA11FD22F524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67E3250-4C95-49C1-A489-4231EE4F0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122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1192213" y="877888"/>
            <a:ext cx="4475162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>
              <a:solidFill>
                <a:schemeClr val="bg1"/>
              </a:solidFill>
              <a:latin typeface="Arial" charset="0"/>
              <a:ea typeface="MS Gothic" pitchFamily="49" charset="-128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635774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1192213" y="877888"/>
            <a:ext cx="4475162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>
              <a:solidFill>
                <a:schemeClr val="bg1"/>
              </a:solidFill>
              <a:latin typeface="Arial" charset="0"/>
              <a:ea typeface="MS Gothic" pitchFamily="49" charset="-128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96854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E1010-4442-495F-9AEC-6456FF20ED4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EC898-6AF2-4DEF-818D-FE4996AA9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24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C9284-34F9-4575-9896-67B6F126C60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4E46D-6E68-449C-8AF9-436F755C7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6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DD108-F1A5-465F-91A8-B45ECE1C6FD6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79337-8358-4D08-9E19-916274F37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65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255588"/>
            <a:ext cx="7802562" cy="11414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83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AE657-AF04-4B18-83B7-EC04C17F4A59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DD8C2-4D18-45E2-8E2E-FE6BBABCE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12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A5281-65AE-4F83-82CD-64F77E8FEBB7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DD3C2-F9A9-445C-A008-5575CB2E1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EAF92-B7AD-44E8-AF8A-0318EC6B15C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799CA-6428-47FE-AB84-B96494416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23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22C56-E9A8-4051-97E5-1EE1BE866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3E1C-6509-4AC2-B9EE-99C76B0D630D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57E6E-A9C6-479A-BF11-76EF5965245C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C5DC0-06C7-4DAE-8A71-8B7D843BA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99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D521D-FA0A-4344-9068-CD2DF601859C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722F4-1529-42BA-9D8B-6B52E9672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87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F80A0-E9E6-42F9-9DC5-AB0F01E7C676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231F5-150A-434F-AEF9-305BEA245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0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D79E8-A2F1-4818-8544-98C2E2CA8FD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D9AB1-6184-4260-959B-CF907BCFC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8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065C93-E220-4A32-84B4-3CC655941729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ED46F0-B779-4105-A452-E91AFCB72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0" r:id="rId2"/>
    <p:sldLayoutId id="2147483687" r:id="rId3"/>
    <p:sldLayoutId id="2147483681" r:id="rId4"/>
    <p:sldLayoutId id="2147483688" r:id="rId5"/>
    <p:sldLayoutId id="2147483682" r:id="rId6"/>
    <p:sldLayoutId id="2147483683" r:id="rId7"/>
    <p:sldLayoutId id="2147483689" r:id="rId8"/>
    <p:sldLayoutId id="2147483690" r:id="rId9"/>
    <p:sldLayoutId id="2147483684" r:id="rId10"/>
    <p:sldLayoutId id="2147483685" r:id="rId11"/>
    <p:sldLayoutId id="214748369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1" fontAlgn="base" hangingPunct="1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1" fontAlgn="base" hangingPunct="1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1" fontAlgn="base" hangingPunct="1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48680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«</a:t>
            </a:r>
            <a:r>
              <a:rPr lang="ru-RU" sz="5400" b="1" dirty="0" smtClean="0">
                <a:solidFill>
                  <a:srgbClr val="FFFF00"/>
                </a:solidFill>
              </a:rPr>
              <a:t>Искусство </a:t>
            </a:r>
            <a:r>
              <a:rPr lang="ru-RU" sz="5400" b="1" dirty="0">
                <a:solidFill>
                  <a:srgbClr val="FFFF00"/>
                </a:solidFill>
              </a:rPr>
              <a:t>и религия первобытных </a:t>
            </a:r>
            <a:r>
              <a:rPr lang="ru-RU" sz="5400" b="1" dirty="0" smtClean="0">
                <a:solidFill>
                  <a:srgbClr val="FFFF00"/>
                </a:solidFill>
              </a:rPr>
              <a:t>людей</a:t>
            </a:r>
            <a:r>
              <a:rPr lang="ru-RU" sz="5400" b="1" dirty="0" smtClean="0">
                <a:solidFill>
                  <a:srgbClr val="FFFF00"/>
                </a:solidFill>
              </a:rPr>
              <a:t>»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698477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46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Зарождение религии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511" y="3356992"/>
            <a:ext cx="3454882" cy="669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838" y="4766936"/>
            <a:ext cx="3481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815" y="5931499"/>
            <a:ext cx="3481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949280"/>
            <a:ext cx="3481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006" y="2035003"/>
            <a:ext cx="3481387" cy="669925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20766" y="2046799"/>
            <a:ext cx="3216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Литературные, музыкальные, скульптурные произведения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609957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Творчество людей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888446" y="5917230"/>
            <a:ext cx="3551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Вера людей в чудеса (сверхъестественные явления) 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20766" y="3356992"/>
            <a:ext cx="3216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Вера в существование души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59632" y="3541657"/>
            <a:ext cx="1800200" cy="485259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89956" y="364839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религия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0766" y="4845515"/>
            <a:ext cx="3216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Создание художественных образов</a:t>
            </a:r>
            <a:endParaRPr lang="ru-RU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46" y="2046799"/>
            <a:ext cx="34813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53852" y="2070393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Вера в сверхъестественные силы</a:t>
            </a:r>
          </a:p>
        </p:txBody>
      </p:sp>
      <p:cxnSp>
        <p:nvCxnSpPr>
          <p:cNvPr id="19" name="Прямая со стрелкой 18"/>
          <p:cNvCxnSpPr>
            <a:stCxn id="24" idx="2"/>
          </p:cNvCxnSpPr>
          <p:nvPr/>
        </p:nvCxnSpPr>
        <p:spPr>
          <a:xfrm>
            <a:off x="2231740" y="2716724"/>
            <a:ext cx="24252" cy="71227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074" idx="1"/>
          </p:cNvCxnSpPr>
          <p:nvPr/>
        </p:nvCxnSpPr>
        <p:spPr>
          <a:xfrm flipH="1">
            <a:off x="3131840" y="3691955"/>
            <a:ext cx="1770671" cy="34369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0" idx="1"/>
          </p:cNvCxnSpPr>
          <p:nvPr/>
        </p:nvCxnSpPr>
        <p:spPr>
          <a:xfrm flipH="1" flipV="1">
            <a:off x="3131840" y="4026917"/>
            <a:ext cx="1756606" cy="2213479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35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152471"/>
              </p:ext>
            </p:extLst>
          </p:nvPr>
        </p:nvGraphicFramePr>
        <p:xfrm>
          <a:off x="201750" y="908721"/>
          <a:ext cx="8928993" cy="5158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  <a:gridCol w="4104457"/>
              </a:tblGrid>
              <a:tr h="108011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Признаки религии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smtClean="0">
                          <a:latin typeface="Times New Roman" pitchFamily="18" charset="0"/>
                          <a:cs typeface="Times New Roman" pitchFamily="18" charset="0"/>
                        </a:rPr>
                        <a:t>Доказательства того, что эти признаки существовали у первобытных людей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9841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Вера в сверхъестественные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силы, богов, духов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 что такое природные явления, почему они существуют?)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Люди считали, что природные явления - результат деятельности богов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58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 Вера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существование души ( Какие факты говорят о том, что первобытные люди верили в загробную жизнь?)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Захоронения доказывают, что люди верили в загробную жизнь</a:t>
                      </a:r>
                    </a:p>
                  </a:txBody>
                  <a:tcPr marL="68580" marR="68580" marT="0" marB="0"/>
                </a:tc>
              </a:tr>
              <a:tr h="7101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 Вера в чудеса (кто мог творить чудеса?)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Считали, что шаманы могли творить чудеса</a:t>
                      </a:r>
                    </a:p>
                  </a:txBody>
                  <a:tcPr marL="68580" marR="68580" marT="0" marB="0"/>
                </a:tc>
              </a:tr>
              <a:tr h="7936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 Религиозные обряды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(какие и для чего существовали?)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Магические обряды, чтобы была удачная охота, использование амулетов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352928" cy="1512168"/>
          </a:xfrm>
        </p:spPr>
        <p:txBody>
          <a:bodyPr>
            <a:noAutofit/>
          </a:bodyPr>
          <a:lstStyle/>
          <a:p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70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1512168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2">
                    <a:lumMod val="90000"/>
                  </a:schemeClr>
                </a:solidFill>
              </a:rPr>
              <a:t>Религия 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– вера в сверхъестественное</a:t>
            </a:r>
            <a:endParaRPr lang="ru-RU" b="1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3" name="Picture 2" descr="http://img1.liveinternet.ru/images/attach/b/3/41/691/41691938_1238239489_1227932743_sham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4332870" cy="46690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772816"/>
            <a:ext cx="40324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u="sng" dirty="0">
                <a:solidFill>
                  <a:schemeClr val="tx2">
                    <a:lumMod val="90000"/>
                  </a:schemeClr>
                </a:solidFill>
              </a:rPr>
              <a:t>Вывод</a:t>
            </a:r>
          </a:p>
          <a:p>
            <a:r>
              <a:rPr lang="ru-RU" altLang="ru-RU" sz="3200" b="1" dirty="0">
                <a:solidFill>
                  <a:schemeClr val="tx2">
                    <a:lumMod val="90000"/>
                  </a:schemeClr>
                </a:solidFill>
              </a:rPr>
              <a:t> У древних людей формируются первые религиозные представления, мифы, появляется вера в духов, богов.</a:t>
            </a:r>
          </a:p>
        </p:txBody>
      </p:sp>
    </p:spTree>
    <p:extLst>
      <p:ext uri="{BB962C8B-B14F-4D97-AF65-F5344CB8AC3E}">
        <p14:creationId xmlns:p14="http://schemas.microsoft.com/office/powerpoint/2010/main" val="26816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3645024"/>
            <a:ext cx="7990142" cy="122413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ИДОЛ − каменное </a:t>
            </a:r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 деревянное изображение бога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148708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19" y="285728"/>
            <a:ext cx="3775283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85728"/>
            <a:ext cx="432048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028842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971" y="764704"/>
            <a:ext cx="7924800" cy="1371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ДОМАШНЕЕ ЗАДАНИЕ</a:t>
            </a:r>
            <a:endParaRPr lang="ru-RU" b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3332" y="2136304"/>
            <a:ext cx="7924800" cy="984736"/>
          </a:xfrm>
        </p:spPr>
        <p:txBody>
          <a:bodyPr/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3, вопросы устно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478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a0859\Desktop\iCA0RNQ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1840"/>
            <a:ext cx="4140461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9551" y="5340351"/>
            <a:ext cx="828092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вид деятельности  </a:t>
            </a:r>
            <a:r>
              <a:rPr lang="ru-RU" alt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 самым важным в жизни первобытных людей?</a:t>
            </a:r>
            <a:endParaRPr lang="ru-RU" alt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encrypted-tbn0.gstatic.com/images?q=tbn:ANd9GcQ3XuCSzO1UhvdOp3_jvdcxQCFhF2A5OpucvKsoCZSZGVmMPhl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1281"/>
            <a:ext cx="4086747" cy="2889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https://encrypted-tbn3.gstatic.com/images?q=tbn:ANd9GcQ0qa160J2xwoKi-Hr21KlxLrNiDmhC2taeBYVxhzY3Sp5Rx86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280" y="1371880"/>
            <a:ext cx="5835461" cy="405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306783" y="2364650"/>
            <a:ext cx="22435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5400" b="1" dirty="0">
                <a:solidFill>
                  <a:srgbClr val="FF0000"/>
                </a:solidFill>
              </a:rPr>
              <a:t>Охота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38872" y="210996"/>
            <a:ext cx="28901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FF0000"/>
                </a:solidFill>
              </a:rPr>
              <a:t>Орудия труда</a:t>
            </a:r>
          </a:p>
        </p:txBody>
      </p:sp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2493444" y="4873337"/>
            <a:ext cx="46941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FF0000"/>
                </a:solidFill>
              </a:rPr>
              <a:t>Освоение территорий</a:t>
            </a:r>
          </a:p>
        </p:txBody>
      </p:sp>
      <p:sp>
        <p:nvSpPr>
          <p:cNvPr id="10245" name="TextBox 8"/>
          <p:cNvSpPr txBox="1">
            <a:spLocks noChangeArrowheads="1"/>
          </p:cNvSpPr>
          <p:nvPr/>
        </p:nvSpPr>
        <p:spPr bwMode="auto">
          <a:xfrm>
            <a:off x="5916126" y="278970"/>
            <a:ext cx="1765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FF0000"/>
                </a:solidFill>
              </a:rPr>
              <a:t>Одежда</a:t>
            </a:r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423886" y="1988840"/>
            <a:ext cx="197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FF0000"/>
                </a:solidFill>
              </a:rPr>
              <a:t>Питание</a:t>
            </a:r>
          </a:p>
        </p:txBody>
      </p:sp>
      <p:sp>
        <p:nvSpPr>
          <p:cNvPr id="10247" name="TextBox 10"/>
          <p:cNvSpPr txBox="1">
            <a:spLocks noChangeArrowheads="1"/>
          </p:cNvSpPr>
          <p:nvPr/>
        </p:nvSpPr>
        <p:spPr bwMode="auto">
          <a:xfrm>
            <a:off x="6371397" y="3531034"/>
            <a:ext cx="205678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FF0000"/>
                </a:solidFill>
              </a:rPr>
              <a:t>Развитие</a:t>
            </a:r>
          </a:p>
        </p:txBody>
      </p:sp>
      <p:sp>
        <p:nvSpPr>
          <p:cNvPr id="10248" name="TextBox 11"/>
          <p:cNvSpPr txBox="1">
            <a:spLocks noChangeArrowheads="1"/>
          </p:cNvSpPr>
          <p:nvPr/>
        </p:nvSpPr>
        <p:spPr bwMode="auto">
          <a:xfrm>
            <a:off x="1460500" y="4797425"/>
            <a:ext cx="185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endParaRPr lang="ru-RU" altLang="ru-RU"/>
          </a:p>
        </p:txBody>
      </p:sp>
      <p:sp>
        <p:nvSpPr>
          <p:cNvPr id="10249" name="TextBox 12"/>
          <p:cNvSpPr txBox="1">
            <a:spLocks noChangeArrowheads="1"/>
          </p:cNvSpPr>
          <p:nvPr/>
        </p:nvSpPr>
        <p:spPr bwMode="auto">
          <a:xfrm>
            <a:off x="340013" y="3531034"/>
            <a:ext cx="29995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FF0000"/>
                </a:solidFill>
              </a:rPr>
              <a:t>Объединение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-828600" y="1170275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70277" y="820858"/>
            <a:ext cx="26931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(Скребки. ножи,</a:t>
            </a:r>
          </a:p>
          <a:p>
            <a:r>
              <a:rPr lang="ru-RU" sz="2400" b="1" dirty="0" smtClean="0"/>
              <a:t>лук, стрелы)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916126" y="800943"/>
            <a:ext cx="2905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Шкуры животн</a:t>
            </a:r>
            <a:r>
              <a:rPr lang="ru-RU" sz="2400" dirty="0" smtClean="0"/>
              <a:t>ых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51474" y="2607823"/>
            <a:ext cx="2046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Жир ,мясо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1305" y="4162035"/>
            <a:ext cx="189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Родовая община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5458112"/>
            <a:ext cx="2604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Плот ,лодка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80319" y="4213827"/>
            <a:ext cx="2840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Умения и навыки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92689" y="2084675"/>
            <a:ext cx="19807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Жилище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51474" y="2785740"/>
            <a:ext cx="25403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Кости и шкуры </a:t>
            </a:r>
            <a:endParaRPr lang="ru-RU" sz="2400" b="1" dirty="0" smtClean="0"/>
          </a:p>
          <a:p>
            <a:r>
              <a:rPr lang="ru-RU" sz="2400" b="1" dirty="0" smtClean="0"/>
              <a:t>животных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5687"/>
            <a:ext cx="8136904" cy="1288330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FFFF00"/>
                </a:solidFill>
              </a:rPr>
              <a:t>Искусство</a:t>
            </a:r>
            <a:r>
              <a:rPr lang="ru-RU" sz="3600" b="1" dirty="0" smtClean="0">
                <a:solidFill>
                  <a:srgbClr val="FFFF00"/>
                </a:solidFill>
              </a:rPr>
              <a:t>- это отражение человеком окружающего и внутреннего мира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3" name="Picture 3" descr="C:\Users\user430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24944"/>
            <a:ext cx="5110162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 dirty="0">
                <a:solidFill>
                  <a:srgbClr val="FFFF00"/>
                </a:solidFill>
              </a:rPr>
              <a:t>Вопрос</a:t>
            </a:r>
          </a:p>
          <a:p>
            <a:r>
              <a:rPr lang="ru-RU" sz="3200" b="1" dirty="0">
                <a:solidFill>
                  <a:srgbClr val="FFFF00"/>
                </a:solidFill>
              </a:rPr>
              <a:t>Что такое искусство?</a:t>
            </a:r>
          </a:p>
        </p:txBody>
      </p:sp>
    </p:spTree>
    <p:extLst>
      <p:ext uri="{BB962C8B-B14F-4D97-AF65-F5344CB8AC3E}">
        <p14:creationId xmlns:p14="http://schemas.microsoft.com/office/powerpoint/2010/main" val="336331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704" y="13648"/>
            <a:ext cx="7416824" cy="123977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Пещерная живопись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3" name="Picture 18" descr="https://encrypted-tbn2.gstatic.com/images?q=tbn:ANd9GcRfjod-3z_Vc09oNhSNQHy9I4JzwOIXs4Z463BTvYikzKiQMbV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067" y="4005064"/>
            <a:ext cx="2777881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encrypted-tbn3.gstatic.com/images?q=tbn:ANd9GcTwOfNM-rDkIuSRb7XGc8fZkprKadhkPYaUb49hlf05i__Aag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540" y="4346167"/>
            <a:ext cx="3024336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encrypted-tbn2.gstatic.com/images?q=tbn:ANd9GcQJ7EyuJDPKZyGboCx6YcZ7iPfFG7sVTh8uLYqa2xM_Do_QSJ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98" y="4526186"/>
            <a:ext cx="2807473" cy="1872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encrypted-tbn2.gstatic.com/images?q=tbn:ANd9GcRmHTsUMKLYIdeKQ4TihpzEpi81_ETWniYKSLEgY2F_k4dCVaXBg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64" y="1376770"/>
            <a:ext cx="3278284" cy="2484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encrypted-tbn1.gstatic.com/images?q=tbn:ANd9GcQvMtahgiI_9QnflB_4gSyOodGdSwXtRdXZK0ox0MpylhidkzQ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14" y="1556790"/>
            <a:ext cx="3911914" cy="2448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1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915246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5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38247"/>
            <a:ext cx="7502475" cy="100676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Пещера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Альтамира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8" descr="data:image/jpeg;base64,/9j/4AAQSkZJRgABAQAAAQABAAD/2wCEAAkGBhQSERUUExQWFRQWFxgaGBYWGBccGBcYGBcVHBgYFBgZHCYeFxwjGhUYHy8gIycpLCwsFR4xNTAqNSYrLCkBCQoKBQUFDQUFDSkYEhgpKSkpKSkpKSkpKSkpKSkpKSkpKSkpKSkpKSkpKSkpKSkpKSkpKSkpKSkpKSkpKSkpKf/AABEIAQcAvwMBIgACEQEDEQH/xAAcAAAABwEBAAAAAAAAAAAAAAAAAgMEBQYHAQj/xAA+EAABAwIEAwUHAwIFBAMBAAABAAIRAyEEEjFBBQZRImFxgfAHE5GhscHRMkLhI1IUM2KS8RVTcoIkQ3MW/8QAFAEBAAAAAAAAAAAAAAAAAAAAAP/EABQRAQAAAAAAAAAAAAAAAAAAAAD/2gAMAwEAAhEDEQA/ANGFAj0SjtFvV0q1pmQSgWeggQcBb1ZGdPiEd1IEmQhT+P2QN20idhPeR6umxbBkiDf5QnjqgA7M6+u8phisXAJcI6wfNA3rVSN4jUnS/ionEcQaCe0Ce4b+OijOJc2Cq3IzM4uADWgGYuMxsTG6Ny/ytWcSahDWlugJJkxMExBi83iUHBzOA4SRNxB0EdT11T6nj3uALYdmEjL2lZ+Dck4ak0HJmdrL+0R4dFYWYZrdAB4BBQxRrmSKbjMft9BJmjXAvTcBeDB+AhaGGiNFzIgzzB410kFrgQJkjb6Jc8eptu50DrsPHuV7fQB1A+Cjsdy1Qqfqpt62t9EEJhcaH6ODvA+dk7FcdYtfw20UPjvZoG9rDVnsc0HK112dzbXAVcp162Drn/FAtDgTOoPc09AEGh0ngyDEzePklHAaj4+arvD+O03GQ4ZTupgVtzvA9QUD1gtPT6INAukHVTeNPkkvfE+vkgXiT00t18UrlPr1ZNGk739fNOADPq6A4YL7dfwj+5gR9k296QY9WlLe+0vFkBhcT9PwunRINd1Sjb96AlQ+v5TPEVCDY22P5hO6namFUeY+YBT7Lbv6jz080EmMWTq4MaJDnd/iTc/gqpcYx7qjoa9zmg9lgcBmH7nO8dp6KHx3HKj2kZyG9JjYbddU0zyT2idLTtH8BBZOGFkD3bA1xEudeJG7d4uR0sr3y6feS4EOaIGYTcx8ABaw8Vk2HrvJysmSI6Hy+JWvcnYJ1KgA7Ukk3kgmLGekIJ8BHCKEMyDpK5KEoFByV1cBQlACmPFeE0sRTLKtNtRvRw0PUbgp6uEoMc5w5Lq4MZ6LnuoSCbulkdY1HikeB841czWVHBzTvoRPidQthxFFr2lrgC0iCCJB8Vi3OPKtTDV3PYAKLnS0j9kjQiLX+qDScPxDNHrY6+t0vRjqPA/hUzlfixcG5pzzEwIcIAg+auVG+pg9LWQLEdPXh3oxE2tr3z5pNzTPcjvk39SgDjbYD6LjHWHQ31++q61pt/PzQazW2lkHG1J9XTgb934TWiZOh6pz7yBp68ECVaoQLD5XWY808RBqEBsBroA7xEklaFxfiIpscXGwFvDVY5xPHmtULjq6T5H+Gwg4SZ2758/kkzWuAeu33SUw65Fpt0SwE/FBI8DoufWYBqCDI28fp5rdMBTDWRvv/KyflxoDJaRLyGz3ukT4Bsu/9VrHDyCwEaQgcrq4hKAArsopQlB1BFzIZkBgFwlcJQQFeFDcxcIbXpOa68jaZCnHBMeIExYbIMLNerhar6cHWI3nYrSeA4xz6TC8drR2loCqvPfDT7z3gEXAJjfUef4XeEcxhtNoqZQDYkzqAPhZBoTq8N6z0GgSlCpN/oFCYStNx+kwWnUEG3rwUtg32BjW3ePFA6DP5kIoaRv4eCM13eLdZRASe651QCgyF2o/66bo1M/ZFryZy2tqggOPn+lUNj2Dcm47481ktSIJEfwr9zg+o2jZpALoJOkdyojWmeoj7QgKxkEToL/Dr1TqnhR4LtN4k7Ad3iErgKJqVGMNmuMEn9oM3Pd+UEtwPCVA8Oa3M1hIHQuc0xbc3lalyqHChD7uzEmOpi38KH5f5epYdoqZ5AaCTs0z2i3vIACsHCf8saiSXEHbMSYnuEBBIgriC4UHUUoyCAqMuFdAQcKAK6iuQHDk3xAB2JsUdzrapviKiCr804Fr6TpvAkdbD5arJMe2+XUGw+8raeKuGVwOkH6LIuI0w0kRr0uboLtyfVjDsYSA7aRqOnQfdXGkRafidZ71lvB8VUeW0miwjb9wI37o+a0+jJEiJ33meiB09wIm/rvXADsNPVkcG33SWb0fVkBwi1dDBNr28EKdQeI8LJzZoPcJ+EoMp5p4hUqSDEO2/tvv3yAq2WHyVodg6mJr+7ptzOeSQDo2f3HoBKnavsprBgirTL4/TDo/3fwgqnBuE06rS41qbHf2uPSdf4Qby66tUAa9rZbM3u1sAaCxIBIB1THEUfcvcHjttcQW9CJme7p1lSvCuIuBEG5PZEfq11PTUQg0rh1FjGsZIsBAmbCBPmQpKnWJOkdJ18VWOFvyubmbDndgZWm8STBJIgSSrVSox1QLArrQuWXDVAQHQUXj+OMp3Prx6aon/wDS0QzM9waB1LfygligCqtU9ouFEmXRtYX+ad4PnLC1NKzQTFnGDJ28UE6uOKb0scx36TO/ekcZxRjASTeNN9fqgdOPeE2rNMEzFlF4rnDD0/8AMdlOuUiDEC99lXa/tIYXloZ2SSA6Rp4d6CT4vXEE2E7Ss1xtTM6Bcg3iDACtfEOMCo0gATubW8lVsNUDuzYOJdDoEi533QXrlvhrabARlJNyTM3A0VppCw+6heX5dSaTqdTpMWmFPspbICv1v670A09BGg/lHdqPp60ScXO/dsgSw5vG+yd0yCYgEflIsaANIQcIH1+yCLdT/wCn4bF4huUu0pnoDAaP9x0/0pj7O8C40X4qu+o99QmHPe4w0HUdJKec5gO4VVgmzmnzFRtlM4LCto4OmxxytbSYHE6DsiZ80GY8x4H376ldrnZp7QdB7OjC2Oo+gUSxpo1MswQYLom94j11WisdgKkYSk9r6oD3AgOtBGYueLGMwsSqXzJTeHVGkAdoHS9mi4I1CC5cksDgSTmcAIk2Ek6dDZW0uVG9nTIpuMHaNrRr4q7sEoOk2SYwuYySfAaJwGBR3HMLiKlPJh6gouJEvIBOXcNB0PegfnC0xbKPCJ8ZCqnM+N4fT/zqLHHSJZI8swTzA8CrnMzGVc9FuXI2iXMz/wBwr/ufeDYxfRVLm32YGpiXPw9L+k5rYZTDGtBAiXyZ1ubXQVziP+DcT7ltVm4DoLfDuTnlrl1uKc5jTkeN9RGkxqhh/Zti2VXN/ohtopufJeCRmMgzTgX0M6LROW+SaOEdmEuqHedLCw6id0EhwLgAoMu7O8tAc7qNgPBUL2l0n0qvZloe2QQ7yPgtVCrPPPLwxVNsENe02J0JO3nogxmjT944ZnEkf+TnfJTeGw+EYYxDqgO5AbI7ss5lPcr8i1GVicR7sMLXj3Wb9biAWuJa4HKOm6qfGeRMVSfUc6iYOZxcxvYEkk5SCez0B0QPuI0qUh+Gqio0naQRYxmBunHJvLor1H5yWsYLxvJNp20lVvhWFcyoSRAy/E29ea0bkVhbSe97QA8iDOoA6eJQWjB4cU2ho0AtPTuT/NbTVNKbyRPdET4fBL0qlj6ugM49ElF+/vslc30v91ymJ0ugMNElW09WQpvBH5XKlS1zqgb4jDe+w9eidSwuHiANOtwL96hvaQ2rWbh6NGf6rpgaGGyJ7t/JS+FxgbWYTIF2zeDMCPXRSOVpeKZbD6XaYSLOYbHKfAwRtZBWuB8oU8DlOaalQw+oSB4U2DvMfBd534I5zHPbBkNzA7ZXAg+GoPipvG8KbUr06lR3+XdrDYA9Z+6HMtN1XD1GMkkttl30MDxhBXeRqBa5zdQ1o7WaZkuAttYBXenZZbwHE1qDqbv1Z2VHFpsQ1p/SfhInqVofCuJCswPabHoZ8igkZRgi5kM6A7mymWM4YyoIdp0k/lOs64WSghcFynQa8vguMyJOncIU0Ka62AjAoAFEc11CzDPe39TMpHk4flTCSxtEOpuaRYiCgqdPjVOswOc0+IO46+CZcVw1Ko0htQHZzSXN+8HwQ4RgKbHPY0yJ0P0/ldx3Ce1Ibp0tPyQVHG4cNdAvGys/LFfNSBLSI7MbGAO0ekz8lD8RwuRpnbdSXLuLBpNaM1hrpsDA63lBaKTYgaHW0ddJTtgjT+P4TfCu7M6bd3knbNJj5oCuFkGH4etEYgkJSk2NfVkDGm6wmeu6UqtmNAiUG/MIVXdNZ9eCBhihYiII381P8KxorUw79ws4dD/NlCYilNtvPXT7qFxXE6uEfnpiWgdqm6YcCeo08dkF+qsBBkSFC0MD7s1jlADi3I1pmGtaB9ZMBQ59qtAMDnUqgO7YEC/Vd4lxfEGuRDW0Moh4GZoLmgh1QkjvFu5BXOMUoe49trHOuTs4E/oGoBzfAqV5bqPoARl91kkgW0IsD/cINugVY5hFZmImq42uzLmyuibtkWsdJOiW4fxB4YAQ1zqTgW9XZyIgdwne0oNXpV8zQeo+qOCqnwTmBrnZXGC4SGuI7Lt262Vpw10DhiPmRISbgTbQdUHTUmd4Vc49z7SwwgNNSoZ7OgEal52CstKmAICYcS4XQP8AUfTYXNEyQNNb9UETylz63FuNOoz3VQAuEGWOA1gn9w6KQ5j5mp4emSXX2AiVnXGeZe2x4a1mRxhrRFgCNuoOqr3FONPrESepugtHLXFM+JJNgbmfl5q8VwMs7fJZjyo+H3MH8K/YjFdmNiEFX5iqZhlvc/8AMJ1y1SeAGwRc6XJBG/kAori+L/qXExaNb/dTnLDXFmaC2Z/SPj4WQWvBjeI7+vkngpADqm2GEbg6R1unpFteqAhHXohSdeyK50a/NHDfQQMsPUnfuuuuaFzCutulnM80DUUgdE1xWEDgQ4SCL+Hepimzf0UhiGyEGe8T5TIuKrW09SCJPx8k/wCLYupTw1JhcRUEkmOyGn9LXC4dpuIupjHuayZBy9Dob318EixjmkvNEvpuMNqsc18NyiMzLFwkEdyCgYjijnRnubESSW2MxlmB0UpwTEsNqtGkXEgNzZgWtcY1GwPdaUriOCVM1V1RssojRp2Ona18nTuJsk+H0GPplxqMpuY4S+bgGMrYNnToIiCIQTOAw5NZzqDC6kww8WJBbeASJdcfqCvmAccokZTAt0JCy/DY9tStlqVnUBo2HXfr+vvIOqvGC4xSZSvUD8kAZdXQYFrmeqCeJ+Ci8Vx2LU7iSHE2ygWm+t7eSj8fxojtP7NIAkyCDGWABF7ndVerzA17w4S2nSGZoBuXmf1dYmY6oLuOOkua1rSQQSXaaaDzP3VX5s41UJc3RgLmwDrYX+RUVW5rquaGloaJmxvpaT8fiot9epUcQASTcDW0/wDKBli2ktuLCwsPmowU3A9qw2O3n8VYaXA8WXSMO94MWLdT0gx0TDjeCqsE1KD6Y7wQB3Xt0+CBLhPEiypEXEfz9Fb6fG21G/6lQ6b+0J63P/HinH+JiYJE2n14IJDiWJBcNRoTob/GysfLPHAGZCYk27xG1/iqY+sX2tc7jTRWPgeFLy2zZ0mf7LkhoHzlBpGBrS0H/kp6o/CO7O9/xqnzHSbXQEcAlKQ8l0/H6IQgj8HU7I3TiU2w1Ix6+adhut0HGmPBcfvCGQi8pHE0yR6+SCPrMDzBEzbwBSL+HVKNLLQOTK7NJvPg06T5KWoVS0XFpAtExoT33hcx+IeKdQsaXOaIFw0OBAMi21wgr2OxtItFZ/ZfUa+mXS/I9pluVzf2RLTOouqZhB7sPzFxcW2LLhhB36jUGB3q+cR4cTQyU6Jl8Al4ETAu6+8/q2VT41wt1H3UtNE5MjjMEun9bY/UOqBoKdMOb/TNU1GtJDjJaSy4Y4bzJvsrBRrUaJGYCQLGTmBtOYtFjNhbQKKxeFDHMcHX90BJ6hokjeNVE0qLiXZx1OaRtH4QWnHccpVXBrzB1uTc7zFiE/4fybhqxzgucw3DbtAO51uCq5yxhMKXt9685rZWAEuJvuFqlBkCBoBb+UFfqcjUnEGNOpPooUOUBTeHNIEaWnQ21KtACDhGyCGxfGq1MdpgdH7pIHnayq3M/HnV6RY4NA3Hw1+PyVzxuUgyNOu3iqBxkN21job326oKbVw+X1skyWkT5eoUtiWgi4t8/JQ+FdEjSEBnwIt0j8n5KZ4DiXOloeWyJLujR8pJUYQ0zp59J1A8SnvDn2js5emgnv6myDU+GvlrbGwAExopOkVXuCVhlDpzEiekW2UzTrWlA4HiEo4wm7alwlYG8oEaBgJTb11SVGpbxQzfwgULb+CQc8dwjRd9/wCt03xFRrWF7yGtaCXE7Aa/dAhjcUxrmSzOXE2EzAFyA0TExKk8fSqBwykMBZJM3B7rRZZFxTmypiMRTqUyaZpPljmkg5JEzFv0g+IJW5cRpipTMCZEiNxrb5IK22q8NzntknKxkzDRqS4azHkYCgq7WV67HVGvdLnAB57LIdEuESDcWT+M9QU6bQA1zc8y2B+7Ie/u3TTiGJq0zULh/TZVPaeCYpvbEBwJMgjv6QgieZcawv8A8O2mXVafZzC7i0AzAAgj8KE449v9KMwzUpc605pIOmg0Tvij8Sa9BxexkwaT2gSA49kFzRMG2vVR/MlP/wCQ+RkGzQ7MBoSLaCZ8EElyI1rMQ0kw64sAdp31ETotdawRZefMJjHMdIJbB2MfCFq/KvOtOtTa17oqRfNAnpHVBbCVx4lIjFtOhBCRrcQA3QFxuGzNInUFU7inDqYBMnMNxEf+XdqpnifH2t0PmOnmqTxjjUk369L3vEII3HdmQJ0soXDN7ThsTqe/dHxfEXONtJN7+CITbXWBbU3i/mNUB6lG5nUevAqS4PigLPYHybGYc0+Vt4uo1wzD+1wtNy2eruilOBcHc55OcANEzTIIMePfqg0XgclnayyNI0v06qVptnTb1ooHl/3jKbS4SwxBJEj62VlpMt+UAZOw+yVJ6oNNusLh+BQMW1AAg5+h1+iauk28uvoKF4pzfhsN2XPNV4jsUwCQe91gEE9hmuJmbfLUKie0HmlrgcPRcCyZqOH7iP2DqAbn4KM4z7Qq9cFlMClTIgxd5B6u28gqq1/zF0C9NpJ1gC5PSOnU3heg+TOL/wCJwFCqQAcpa4dHU3Fh065Z8156Z2SJktIg7GD081pnsW43evhXO6VaQt3ioGj/AGuP/kUFv5g4bVBD6b8tOZqN6C0wYmDCrPEc+rQ51GoHAtc27hBl4vFrAjUz3LSYVM5o5DL2E4RwpmS40iSGON5LTPYM+SClvw4dNSocopMa0EuMuIJyZI1EDbTzTejwxlechOaCT+l0xckmWm481HY9lSmBRqhzKjHfodEjr4g2uCU0oPI+KBbiOB92YJB7hM93cmBmR6vsn9TTwjRNwy6B1heIYhkZarh3ST4p5/1/EwZdPmU0osGX89y7UduPXcgTxvEKxidPVlGVqjnD7J1icTIi3w6zKaipcGYN9vFA6ZwpzGMcbBwkSdcqaYh2bbrGl779NVLcGpNrH3RMOmwHyIEjoEfH8r1Wm4mZAIjxgCbaIGHCakPDXAOa6RF9RA9QrvwfhpMgMDREdkm/WTYKM5e5YLiHOi2si4sL+Mn5K8YXC5WCRZu9tRvsgV4dTGUN0jbQgbKVpERbQKNpVuouTaJgp/Sq2vvqECg80Cbea6Gx3rjG3QY1zNzZWxEsBNOl/YwmTpGZ2/h3qsNZl0EC1trdwUnXpX27kziO/vQIgX0RTYwPXmlGvM6bfcflGqOEz3fNAeoJAtcJXhmJfRqsq0zlqUyHtPe06HqCLHucUnTfMi141+3Rcd8I39aIPRHLXMVLG0G1aRgwM7D+qm/drvsdCLqUIXmzhPMdbCVBWoPyu0Itkc0/tc2bj8rVOVvbDhsTDcQP8NUMCXGaTjYWf+25sHQgu+P4ZSrty1qbajejhMeB1Co/GPZIwycLVLD/ANupdp8HfqHnK0BrgQCCCDoRcHvB0K7CDDeIcnY2iCX0HkAXcyHt30yyfkoj3doMgjY62W98e45TweHqYirOWmNG/qcSQA1gJEuJ0UZw7EYDitL3jWMqEWe1zQKtM9Hxcdx0OoQYy2rYfNJVXzMehK1PiXsioO/yKr6X+l3bb9nfNV3iPsqxVIE0slYTo05Xf7XWPxQZ+/XzCc8KwJr1WMBIBkkjZrQS4+QCNxXhVag4itRqUztma4TH9tu35SrDxzh//TMI9hqB2MxLGsyN/wDopOc11STMlzgMqCh1K5zipTcW3zNduL9mPKFrPI/OLcWPd14FdosLj3kfuA0nuWS1GEi2q7ha7qZDmkteDLXDUHYhB6EfgYMiRvAJuO8FJ1Wk2OkWFgTfci+igOTedmYtmV5y12xmDiP6mnaZ3d2ys7hOt42G06oG1FozG3wn7/VPKHoIjKUd0+oTmlTkIFWgea4Qje7hI1Sgwt5uSE0c69gnNR10g5olA1J7SWo0QWnu2SFYQbJ5hWi/kfFA1YQD3A7pWszNolKlPLtuV0ERbbXvQR1akYjvCSpiJ3F09xIGWw221Jup6r7LMb7llegKeJp1WNe33T4dDhP6XwD5OKCL4Dzni8F2cNWIZ/23AOpz1DT+n/1IWi8ve3GmQG4yiWuGtSiC5p7zTnM3yzLKcbgH0H5atOpSdMZajS2/dIv5SkQ0eCDRvarzjTxfuWYepnpNaXHLvUd+md5a2f8AcqPwfjNXB1216Dy2o2x/te3drxu36JGo2GDv+v2SAEze6DceXPbDhq5Da7XYd53denPc7bzV1PFKeTPnbkicwNo1Xl4jKOkqd4DzR/hcM9rKZdiHP7FWoczKLCAB7qmdH6mTbfuQXnnzmxjKjarw19Vl8Lh3C7M2uJxLTcTHYp90nW2WY/GPqvL6ry97rk7nw7kWuS5xc5xc5xJc5xJcT1cTMlJVGQQQgFJ/RGAnVJmmu06VygV94QZBg9RYjpBVk4Nz9i6UAv8AeNGz9Y6ZtVWYSrDog13h/tFwtRvbJou3DwYnuItCsHD+YcPVs2qwk7SPlKwQuvqlG1w0ibRv9NEHolz/AFqkKrryLrMOUOfHUSKeIcXUT+43cyba7jqtLa8OaCw5gbgjQg9Pigwl7+5JhLVABqkHBAhWaI6n6ao+ErZXNPVvqUliHdEGVeyJ0B+qB9ihpHr1PySMxofl3IFxIMaeHeUQ0iPx+UBatMx4fda97EuNmpgn0HGXYepDf/zqDM23QOzN8lkpNvFTPs144MLxOkXGGVv6D+n9Qt92T4VABO2c96De+JcOpYhhp1qbajDq1wkeXQqg8Q9ilAknDVn0ZEBlQe9YPMkPn/2PgtHK63UIPLuKZHYP6mOc0wbS1xafmEgynB1sVI8w4R9PGYhpa4f16xEgizqj3AgkXFxoo51WJAudz+OiDtSoPPy06onvDuiMG+6Pt63QEkg62/CUeNl33enqFyo26A2ZAi8orBa/kg6nqg6PjZKGn0RGDTqlw5AkbbSuloKNARSB1QG7le+QOdMh/wANWcckE03f2wLt8ImPBUFqUotM/dA9qOCQdpb14o9Vs3XCyxHh8kDKqTqiUndlwP8ApIP1+yVquvskwyHHoZ+EfwgdYU2vO+6WNcA+Pr7qPwlbY9/inZuCgKauqYYzqLHYjYjQ+UD4J1mskcRcIPR3I/HhjcBQryC8sDandVZ2agjbtAnwKecf4/RwVF1au4hoIAAEuc46NaN1hXs+5+PCzVa9hq0aozZWxmFUNgETaHDKCdsoPVR3MfNFfHVffViJiGsbOSmOjJ67nUoHvN3N1XH1S9/ZaLMZ/Y2RadyYBJ/CgcqWYBE3/lEjdAm9i7QoOc4NaCXOcA0C5LjAAA6yUoGSQAC5xIAaLkk6AdVsnsz5Bbh2jFVodiHDsttFAECW99S8F20wNyQybF8Iq0CW16b6bpEhwI+B0PkSmVZon1svUWLwrKrCyoxtRh1a8Aj4FUfi/sbwlSXUXPov/aA7NTnaWukgeBQYrBF0UDvUjxfgtbC1DRrNy1BqBdpGzmutmCaFvggI1pA+iK526VAFh3otQfwgI8khHaiC3VGJJAQGcNtylKdSCmdSp4+ScMdAuI7+qB6R+URwmEEECLqGV1/5SZNx61QQQNgYvvKkWafAoIIG9YbpvBtGsIIIG9RnyO3gnNITA6Sgggd4alYdwNkniNYA6DxlBBBs3s49nQwrRiMQGuxLhYWLaLToGn+8jUjTQdTd6FMNLgLAwYHfP4QQQKowQQQQHOPKFPH0S0w2s0H3dSLtP9p6tMXHmvP+MwrmuLXCHMcQ4SDca3Gt0EECT3y3vlGDZH1/hcQQJFxF0GgyJQQQD3SAfeCgg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data:image/jpeg;base64,/9j/4AAQSkZJRgABAQAAAQABAAD/2wCEAAkGBhQSERUUExQWFRQWFxgaGBYWGBccGBcYGBcVHBgYFBgZHCYeFxwjGhUYHy8gIycpLCwsFR4xNTAqNSYrLCkBCQoKBQUFDQUFDSkYEhgpKSkpKSkpKSkpKSkpKSkpKSkpKSkpKSkpKSkpKSkpKSkpKSkpKSkpKSkpKSkpKSkpKf/AABEIAQcAvwMBIgACEQEDEQH/xAAcAAAABwEBAAAAAAAAAAAAAAAAAgMEBQYHAQj/xAA+EAABAwIEAwUHAwIFBAMBAAABAAIRAyEEEjFBBQZRImFxgfAHE5GhscHRMkLhI1IUM2KS8RVTcoIkQ3MW/8QAFAEBAAAAAAAAAAAAAAAAAAAAAP/EABQRAQAAAAAAAAAAAAAAAAAAAAD/2gAMAwEAAhEDEQA/ANGFAj0SjtFvV0q1pmQSgWeggQcBb1ZGdPiEd1IEmQhT+P2QN20idhPeR6umxbBkiDf5QnjqgA7M6+u8phisXAJcI6wfNA3rVSN4jUnS/ionEcQaCe0Ce4b+OijOJc2Cq3IzM4uADWgGYuMxsTG6Ny/ytWcSahDWlugJJkxMExBi83iUHBzOA4SRNxB0EdT11T6nj3uALYdmEjL2lZ+Dck4ak0HJmdrL+0R4dFYWYZrdAB4BBQxRrmSKbjMft9BJmjXAvTcBeDB+AhaGGiNFzIgzzB410kFrgQJkjb6Jc8eptu50DrsPHuV7fQB1A+Cjsdy1Qqfqpt62t9EEJhcaH6ODvA+dk7FcdYtfw20UPjvZoG9rDVnsc0HK112dzbXAVcp162Drn/FAtDgTOoPc09AEGh0ngyDEzePklHAaj4+arvD+O03GQ4ZTupgVtzvA9QUD1gtPT6INAukHVTeNPkkvfE+vkgXiT00t18UrlPr1ZNGk739fNOADPq6A4YL7dfwj+5gR9k296QY9WlLe+0vFkBhcT9PwunRINd1Sjb96AlQ+v5TPEVCDY22P5hO6namFUeY+YBT7Lbv6jz080EmMWTq4MaJDnd/iTc/gqpcYx7qjoa9zmg9lgcBmH7nO8dp6KHx3HKj2kZyG9JjYbddU0zyT2idLTtH8BBZOGFkD3bA1xEudeJG7d4uR0sr3y6feS4EOaIGYTcx8ABaw8Vk2HrvJysmSI6Hy+JWvcnYJ1KgA7Ukk3kgmLGekIJ8BHCKEMyDpK5KEoFByV1cBQlACmPFeE0sRTLKtNtRvRw0PUbgp6uEoMc5w5Lq4MZ6LnuoSCbulkdY1HikeB841czWVHBzTvoRPidQthxFFr2lrgC0iCCJB8Vi3OPKtTDV3PYAKLnS0j9kjQiLX+qDScPxDNHrY6+t0vRjqPA/hUzlfixcG5pzzEwIcIAg+auVG+pg9LWQLEdPXh3oxE2tr3z5pNzTPcjvk39SgDjbYD6LjHWHQ31++q61pt/PzQazW2lkHG1J9XTgb934TWiZOh6pz7yBp68ECVaoQLD5XWY808RBqEBsBroA7xEklaFxfiIpscXGwFvDVY5xPHmtULjq6T5H+Gwg4SZ2758/kkzWuAeu33SUw65Fpt0SwE/FBI8DoufWYBqCDI28fp5rdMBTDWRvv/KyflxoDJaRLyGz3ukT4Bsu/9VrHDyCwEaQgcrq4hKAArsopQlB1BFzIZkBgFwlcJQQFeFDcxcIbXpOa68jaZCnHBMeIExYbIMLNerhar6cHWI3nYrSeA4xz6TC8drR2loCqvPfDT7z3gEXAJjfUef4XeEcxhtNoqZQDYkzqAPhZBoTq8N6z0GgSlCpN/oFCYStNx+kwWnUEG3rwUtg32BjW3ePFA6DP5kIoaRv4eCM13eLdZRASe651QCgyF2o/66bo1M/ZFryZy2tqggOPn+lUNj2Dcm47481ktSIJEfwr9zg+o2jZpALoJOkdyojWmeoj7QgKxkEToL/Dr1TqnhR4LtN4k7Ad3iErgKJqVGMNmuMEn9oM3Pd+UEtwPCVA8Oa3M1hIHQuc0xbc3lalyqHChD7uzEmOpi38KH5f5epYdoqZ5AaCTs0z2i3vIACsHCf8saiSXEHbMSYnuEBBIgriC4UHUUoyCAqMuFdAQcKAK6iuQHDk3xAB2JsUdzrapviKiCr804Fr6TpvAkdbD5arJMe2+XUGw+8raeKuGVwOkH6LIuI0w0kRr0uboLtyfVjDsYSA7aRqOnQfdXGkRafidZ71lvB8VUeW0miwjb9wI37o+a0+jJEiJ33meiB09wIm/rvXADsNPVkcG33SWb0fVkBwi1dDBNr28EKdQeI8LJzZoPcJ+EoMp5p4hUqSDEO2/tvv3yAq2WHyVodg6mJr+7ptzOeSQDo2f3HoBKnavsprBgirTL4/TDo/3fwgqnBuE06rS41qbHf2uPSdf4Qby66tUAa9rZbM3u1sAaCxIBIB1THEUfcvcHjttcQW9CJme7p1lSvCuIuBEG5PZEfq11PTUQg0rh1FjGsZIsBAmbCBPmQpKnWJOkdJ18VWOFvyubmbDndgZWm8STBJIgSSrVSox1QLArrQuWXDVAQHQUXj+OMp3Prx6aon/wDS0QzM9waB1LfygligCqtU9ouFEmXRtYX+ad4PnLC1NKzQTFnGDJ28UE6uOKb0scx36TO/ekcZxRjASTeNN9fqgdOPeE2rNMEzFlF4rnDD0/8AMdlOuUiDEC99lXa/tIYXloZ2SSA6Rp4d6CT4vXEE2E7Ss1xtTM6Bcg3iDACtfEOMCo0gATubW8lVsNUDuzYOJdDoEi533QXrlvhrabARlJNyTM3A0VppCw+6heX5dSaTqdTpMWmFPspbICv1v670A09BGg/lHdqPp60ScXO/dsgSw5vG+yd0yCYgEflIsaANIQcIH1+yCLdT/wCn4bF4huUu0pnoDAaP9x0/0pj7O8C40X4qu+o99QmHPe4w0HUdJKec5gO4VVgmzmnzFRtlM4LCto4OmxxytbSYHE6DsiZ80GY8x4H376ldrnZp7QdB7OjC2Oo+gUSxpo1MswQYLom94j11WisdgKkYSk9r6oD3AgOtBGYueLGMwsSqXzJTeHVGkAdoHS9mi4I1CC5cksDgSTmcAIk2Ek6dDZW0uVG9nTIpuMHaNrRr4q7sEoOk2SYwuYySfAaJwGBR3HMLiKlPJh6gouJEvIBOXcNB0PegfnC0xbKPCJ8ZCqnM+N4fT/zqLHHSJZI8swTzA8CrnMzGVc9FuXI2iXMz/wBwr/ufeDYxfRVLm32YGpiXPw9L+k5rYZTDGtBAiXyZ1ubXQVziP+DcT7ltVm4DoLfDuTnlrl1uKc5jTkeN9RGkxqhh/Zti2VXN/ohtopufJeCRmMgzTgX0M6LROW+SaOEdmEuqHedLCw6id0EhwLgAoMu7O8tAc7qNgPBUL2l0n0qvZloe2QQ7yPgtVCrPPPLwxVNsENe02J0JO3nogxmjT944ZnEkf+TnfJTeGw+EYYxDqgO5AbI7ss5lPcr8i1GVicR7sMLXj3Wb9biAWuJa4HKOm6qfGeRMVSfUc6iYOZxcxvYEkk5SCez0B0QPuI0qUh+Gqio0naQRYxmBunHJvLor1H5yWsYLxvJNp20lVvhWFcyoSRAy/E29ea0bkVhbSe97QA8iDOoA6eJQWjB4cU2ho0AtPTuT/NbTVNKbyRPdET4fBL0qlj6ugM49ElF+/vslc30v91ymJ0ugMNElW09WQpvBH5XKlS1zqgb4jDe+w9eidSwuHiANOtwL96hvaQ2rWbh6NGf6rpgaGGyJ7t/JS+FxgbWYTIF2zeDMCPXRSOVpeKZbD6XaYSLOYbHKfAwRtZBWuB8oU8DlOaalQw+oSB4U2DvMfBd534I5zHPbBkNzA7ZXAg+GoPipvG8KbUr06lR3+XdrDYA9Z+6HMtN1XD1GMkkttl30MDxhBXeRqBa5zdQ1o7WaZkuAttYBXenZZbwHE1qDqbv1Z2VHFpsQ1p/SfhInqVofCuJCswPabHoZ8igkZRgi5kM6A7mymWM4YyoIdp0k/lOs64WSghcFynQa8vguMyJOncIU0Ka62AjAoAFEc11CzDPe39TMpHk4flTCSxtEOpuaRYiCgqdPjVOswOc0+IO46+CZcVw1Ko0htQHZzSXN+8HwQ4RgKbHPY0yJ0P0/ldx3Ce1Ibp0tPyQVHG4cNdAvGys/LFfNSBLSI7MbGAO0ekz8lD8RwuRpnbdSXLuLBpNaM1hrpsDA63lBaKTYgaHW0ddJTtgjT+P4TfCu7M6bd3knbNJj5oCuFkGH4etEYgkJSk2NfVkDGm6wmeu6UqtmNAiUG/MIVXdNZ9eCBhihYiII381P8KxorUw79ws4dD/NlCYilNtvPXT7qFxXE6uEfnpiWgdqm6YcCeo08dkF+qsBBkSFC0MD7s1jlADi3I1pmGtaB9ZMBQ59qtAMDnUqgO7YEC/Vd4lxfEGuRDW0Moh4GZoLmgh1QkjvFu5BXOMUoe49trHOuTs4E/oGoBzfAqV5bqPoARl91kkgW0IsD/cINugVY5hFZmImq42uzLmyuibtkWsdJOiW4fxB4YAQ1zqTgW9XZyIgdwne0oNXpV8zQeo+qOCqnwTmBrnZXGC4SGuI7Lt262Vpw10DhiPmRISbgTbQdUHTUmd4Vc49z7SwwgNNSoZ7OgEal52CstKmAICYcS4XQP8AUfTYXNEyQNNb9UETylz63FuNOoz3VQAuEGWOA1gn9w6KQ5j5mp4emSXX2AiVnXGeZe2x4a1mRxhrRFgCNuoOqr3FONPrESepugtHLXFM+JJNgbmfl5q8VwMs7fJZjyo+H3MH8K/YjFdmNiEFX5iqZhlvc/8AMJ1y1SeAGwRc6XJBG/kAori+L/qXExaNb/dTnLDXFmaC2Z/SPj4WQWvBjeI7+vkngpADqm2GEbg6R1unpFteqAhHXohSdeyK50a/NHDfQQMsPUnfuuuuaFzCutulnM80DUUgdE1xWEDgQ4SCL+Hepimzf0UhiGyEGe8T5TIuKrW09SCJPx8k/wCLYupTw1JhcRUEkmOyGn9LXC4dpuIupjHuayZBy9Dob318EixjmkvNEvpuMNqsc18NyiMzLFwkEdyCgYjijnRnubESSW2MxlmB0UpwTEsNqtGkXEgNzZgWtcY1GwPdaUriOCVM1V1RssojRp2Ona18nTuJsk+H0GPplxqMpuY4S+bgGMrYNnToIiCIQTOAw5NZzqDC6kww8WJBbeASJdcfqCvmAccokZTAt0JCy/DY9tStlqVnUBo2HXfr+vvIOqvGC4xSZSvUD8kAZdXQYFrmeqCeJ+Ci8Vx2LU7iSHE2ygWm+t7eSj8fxojtP7NIAkyCDGWABF7ndVerzA17w4S2nSGZoBuXmf1dYmY6oLuOOkua1rSQQSXaaaDzP3VX5s41UJc3RgLmwDrYX+RUVW5rquaGloaJmxvpaT8fiot9epUcQASTcDW0/wDKBli2ktuLCwsPmowU3A9qw2O3n8VYaXA8WXSMO94MWLdT0gx0TDjeCqsE1KD6Y7wQB3Xt0+CBLhPEiypEXEfz9Fb6fG21G/6lQ6b+0J63P/HinH+JiYJE2n14IJDiWJBcNRoTob/GysfLPHAGZCYk27xG1/iqY+sX2tc7jTRWPgeFLy2zZ0mf7LkhoHzlBpGBrS0H/kp6o/CO7O9/xqnzHSbXQEcAlKQ8l0/H6IQgj8HU7I3TiU2w1Ix6+adhut0HGmPBcfvCGQi8pHE0yR6+SCPrMDzBEzbwBSL+HVKNLLQOTK7NJvPg06T5KWoVS0XFpAtExoT33hcx+IeKdQsaXOaIFw0OBAMi21wgr2OxtItFZ/ZfUa+mXS/I9pluVzf2RLTOouqZhB7sPzFxcW2LLhhB36jUGB3q+cR4cTQyU6Jl8Al4ETAu6+8/q2VT41wt1H3UtNE5MjjMEun9bY/UOqBoKdMOb/TNU1GtJDjJaSy4Y4bzJvsrBRrUaJGYCQLGTmBtOYtFjNhbQKKxeFDHMcHX90BJ6hokjeNVE0qLiXZx1OaRtH4QWnHccpVXBrzB1uTc7zFiE/4fybhqxzgucw3DbtAO51uCq5yxhMKXt9685rZWAEuJvuFqlBkCBoBb+UFfqcjUnEGNOpPooUOUBTeHNIEaWnQ21KtACDhGyCGxfGq1MdpgdH7pIHnayq3M/HnV6RY4NA3Hw1+PyVzxuUgyNOu3iqBxkN21job326oKbVw+X1skyWkT5eoUtiWgi4t8/JQ+FdEjSEBnwIt0j8n5KZ4DiXOloeWyJLujR8pJUYQ0zp59J1A8SnvDn2js5emgnv6myDU+GvlrbGwAExopOkVXuCVhlDpzEiekW2UzTrWlA4HiEo4wm7alwlYG8oEaBgJTb11SVGpbxQzfwgULb+CQc8dwjRd9/wCt03xFRrWF7yGtaCXE7Aa/dAhjcUxrmSzOXE2EzAFyA0TExKk8fSqBwykMBZJM3B7rRZZFxTmypiMRTqUyaZpPljmkg5JEzFv0g+IJW5cRpipTMCZEiNxrb5IK22q8NzntknKxkzDRqS4azHkYCgq7WV67HVGvdLnAB57LIdEuESDcWT+M9QU6bQA1zc8y2B+7Ie/u3TTiGJq0zULh/TZVPaeCYpvbEBwJMgjv6QgieZcawv8A8O2mXVafZzC7i0AzAAgj8KE449v9KMwzUpc605pIOmg0Tvij8Sa9BxexkwaT2gSA49kFzRMG2vVR/MlP/wCQ+RkGzQ7MBoSLaCZ8EElyI1rMQ0kw64sAdp31ETotdawRZefMJjHMdIJbB2MfCFq/KvOtOtTa17oqRfNAnpHVBbCVx4lIjFtOhBCRrcQA3QFxuGzNInUFU7inDqYBMnMNxEf+XdqpnifH2t0PmOnmqTxjjUk369L3vEII3HdmQJ0soXDN7ThsTqe/dHxfEXONtJN7+CITbXWBbU3i/mNUB6lG5nUevAqS4PigLPYHybGYc0+Vt4uo1wzD+1wtNy2eruilOBcHc55OcANEzTIIMePfqg0XgclnayyNI0v06qVptnTb1ooHl/3jKbS4SwxBJEj62VlpMt+UAZOw+yVJ6oNNusLh+BQMW1AAg5+h1+iauk28uvoKF4pzfhsN2XPNV4jsUwCQe91gEE9hmuJmbfLUKie0HmlrgcPRcCyZqOH7iP2DqAbn4KM4z7Qq9cFlMClTIgxd5B6u28gqq1/zF0C9NpJ1gC5PSOnU3heg+TOL/wCJwFCqQAcpa4dHU3Fh065Z8156Z2SJktIg7GD081pnsW43evhXO6VaQt3ioGj/AGuP/kUFv5g4bVBD6b8tOZqN6C0wYmDCrPEc+rQ51GoHAtc27hBl4vFrAjUz3LSYVM5o5DL2E4RwpmS40iSGON5LTPYM+SClvw4dNSocopMa0EuMuIJyZI1EDbTzTejwxlechOaCT+l0xckmWm481HY9lSmBRqhzKjHfodEjr4g2uCU0oPI+KBbiOB92YJB7hM93cmBmR6vsn9TTwjRNwy6B1heIYhkZarh3ST4p5/1/EwZdPmU0osGX89y7UduPXcgTxvEKxidPVlGVqjnD7J1icTIi3w6zKaipcGYN9vFA6ZwpzGMcbBwkSdcqaYh2bbrGl779NVLcGpNrH3RMOmwHyIEjoEfH8r1Wm4mZAIjxgCbaIGHCakPDXAOa6RF9RA9QrvwfhpMgMDREdkm/WTYKM5e5YLiHOi2si4sL+Mn5K8YXC5WCRZu9tRvsgV4dTGUN0jbQgbKVpERbQKNpVuouTaJgp/Sq2vvqECg80Cbea6Gx3rjG3QY1zNzZWxEsBNOl/YwmTpGZ2/h3qsNZl0EC1trdwUnXpX27kziO/vQIgX0RTYwPXmlGvM6bfcflGqOEz3fNAeoJAtcJXhmJfRqsq0zlqUyHtPe06HqCLHucUnTfMi141+3Rcd8I39aIPRHLXMVLG0G1aRgwM7D+qm/drvsdCLqUIXmzhPMdbCVBWoPyu0Itkc0/tc2bj8rVOVvbDhsTDcQP8NUMCXGaTjYWf+25sHQgu+P4ZSrty1qbajejhMeB1Co/GPZIwycLVLD/ANupdp8HfqHnK0BrgQCCCDoRcHvB0K7CDDeIcnY2iCX0HkAXcyHt30yyfkoj3doMgjY62W98e45TweHqYirOWmNG/qcSQA1gJEuJ0UZw7EYDitL3jWMqEWe1zQKtM9Hxcdx0OoQYy2rYfNJVXzMehK1PiXsioO/yKr6X+l3bb9nfNV3iPsqxVIE0slYTo05Xf7XWPxQZ+/XzCc8KwJr1WMBIBkkjZrQS4+QCNxXhVag4itRqUztma4TH9tu35SrDxzh//TMI9hqB2MxLGsyN/wDopOc11STMlzgMqCh1K5zipTcW3zNduL9mPKFrPI/OLcWPd14FdosLj3kfuA0nuWS1GEi2q7ha7qZDmkteDLXDUHYhB6EfgYMiRvAJuO8FJ1Wk2OkWFgTfci+igOTedmYtmV5y12xmDiP6mnaZ3d2ys7hOt42G06oG1FozG3wn7/VPKHoIjKUd0+oTmlTkIFWgea4Qje7hI1Sgwt5uSE0c69gnNR10g5olA1J7SWo0QWnu2SFYQbJ5hWi/kfFA1YQD3A7pWszNolKlPLtuV0ERbbXvQR1akYjvCSpiJ3F09xIGWw221Jup6r7LMb7llegKeJp1WNe33T4dDhP6XwD5OKCL4Dzni8F2cNWIZ/23AOpz1DT+n/1IWi8ve3GmQG4yiWuGtSiC5p7zTnM3yzLKcbgH0H5atOpSdMZajS2/dIv5SkQ0eCDRvarzjTxfuWYepnpNaXHLvUd+md5a2f8AcqPwfjNXB1216Dy2o2x/te3drxu36JGo2GDv+v2SAEze6DceXPbDhq5Da7XYd53denPc7bzV1PFKeTPnbkicwNo1Xl4jKOkqd4DzR/hcM9rKZdiHP7FWoczKLCAB7qmdH6mTbfuQXnnzmxjKjarw19Vl8Lh3C7M2uJxLTcTHYp90nW2WY/GPqvL6ry97rk7nw7kWuS5xc5xc5xJc5xJcT1cTMlJVGQQQgFJ/RGAnVJmmu06VygV94QZBg9RYjpBVk4Nz9i6UAv8AeNGz9Y6ZtVWYSrDog13h/tFwtRvbJou3DwYnuItCsHD+YcPVs2qwk7SPlKwQuvqlG1w0ibRv9NEHolz/AFqkKrryLrMOUOfHUSKeIcXUT+43cyba7jqtLa8OaCw5gbgjQg9Pigwl7+5JhLVABqkHBAhWaI6n6ao+ErZXNPVvqUliHdEGVeyJ0B+qB9ihpHr1PySMxofl3IFxIMaeHeUQ0iPx+UBatMx4fda97EuNmpgn0HGXYepDf/zqDM23QOzN8lkpNvFTPs144MLxOkXGGVv6D+n9Qt92T4VABO2c96De+JcOpYhhp1qbajDq1wkeXQqg8Q9ilAknDVn0ZEBlQe9YPMkPn/2PgtHK63UIPLuKZHYP6mOc0wbS1xafmEgynB1sVI8w4R9PGYhpa4f16xEgizqj3AgkXFxoo51WJAudz+OiDtSoPPy06onvDuiMG+6Pt63QEkg62/CUeNl33enqFyo26A2ZAi8orBa/kg6nqg6PjZKGn0RGDTqlw5AkbbSuloKNARSB1QG7le+QOdMh/wANWcckE03f2wLt8ImPBUFqUotM/dA9qOCQdpb14o9Vs3XCyxHh8kDKqTqiUndlwP8ApIP1+yVquvskwyHHoZ+EfwgdYU2vO+6WNcA+Pr7qPwlbY9/inZuCgKauqYYzqLHYjYjQ+UD4J1mskcRcIPR3I/HhjcBQryC8sDandVZ2agjbtAnwKecf4/RwVF1au4hoIAAEuc46NaN1hXs+5+PCzVa9hq0aozZWxmFUNgETaHDKCdsoPVR3MfNFfHVffViJiGsbOSmOjJ67nUoHvN3N1XH1S9/ZaLMZ/Y2RadyYBJ/CgcqWYBE3/lEjdAm9i7QoOc4NaCXOcA0C5LjAAA6yUoGSQAC5xIAaLkk6AdVsnsz5Bbh2jFVodiHDsttFAECW99S8F20wNyQybF8Iq0CW16b6bpEhwI+B0PkSmVZon1svUWLwrKrCyoxtRh1a8Aj4FUfi/sbwlSXUXPov/aA7NTnaWukgeBQYrBF0UDvUjxfgtbC1DRrNy1BqBdpGzmutmCaFvggI1pA+iK526VAFh3otQfwgI8khHaiC3VGJJAQGcNtylKdSCmdSp4+ScMdAuI7+qB6R+URwmEEECLqGV1/5SZNx61QQQNgYvvKkWafAoIIG9YbpvBtGsIIIG9RnyO3gnNITA6Sgggd4alYdwNkniNYA6DxlBBBs3s49nQwrRiMQGuxLhYWLaLToGn+8jUjTQdTd6FMNLgLAwYHfP4QQQKowQQQQHOPKFPH0S0w2s0H3dSLtP9p6tMXHmvP+MwrmuLXCHMcQ4SDca3Gt0EECT3y3vlGDZH1/hcQQJFxF0GgyJQQQD3SAfeCggg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4" name="Picture 12" descr="https://encrypted-tbn1.gstatic.com/images?q=tbn:ANd9GcSqdASkxLASVRfWwOZHLMB2wlyoqqjId-b5jFtZCTKRyoEFKZT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187" y="958787"/>
            <a:ext cx="4500576" cy="29949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4" descr="data:image/jpeg;base64,/9j/4AAQSkZJRgABAQAAAQABAAD/2wCEAAkGBhQSERUUExQWFRQWFxgaGBYWGBccGBcYGBcVHBgYFBgZHCYeFxwjGhUYHy8gIycpLCwsFR4xNTAqNSYrLCkBCQoKBQUFDQUFDSkYEhgpKSkpKSkpKSkpKSkpKSkpKSkpKSkpKSkpKSkpKSkpKSkpKSkpKSkpKSkpKSkpKSkpKf/AABEIAQcAvwMBIgACEQEDEQH/xAAcAAAABwEBAAAAAAAAAAAAAAAAAgMEBQYHAQj/xAA+EAABAwIEAwUHAwIFBAMBAAABAAIRAyEEEjFBBQZRImFxgfAHE5GhscHRMkLhI1IUM2KS8RVTcoIkQ3MW/8QAFAEBAAAAAAAAAAAAAAAAAAAAAP/EABQRAQAAAAAAAAAAAAAAAAAAAAD/2gAMAwEAAhEDEQA/ANGFAj0SjtFvV0q1pmQSgWeggQcBb1ZGdPiEd1IEmQhT+P2QN20idhPeR6umxbBkiDf5QnjqgA7M6+u8phisXAJcI6wfNA3rVSN4jUnS/ionEcQaCe0Ce4b+OijOJc2Cq3IzM4uADWgGYuMxsTG6Ny/ytWcSahDWlugJJkxMExBi83iUHBzOA4SRNxB0EdT11T6nj3uALYdmEjL2lZ+Dck4ak0HJmdrL+0R4dFYWYZrdAB4BBQxRrmSKbjMft9BJmjXAvTcBeDB+AhaGGiNFzIgzzB410kFrgQJkjb6Jc8eptu50DrsPHuV7fQB1A+Cjsdy1Qqfqpt62t9EEJhcaH6ODvA+dk7FcdYtfw20UPjvZoG9rDVnsc0HK112dzbXAVcp162Drn/FAtDgTOoPc09AEGh0ngyDEzePklHAaj4+arvD+O03GQ4ZTupgVtzvA9QUD1gtPT6INAukHVTeNPkkvfE+vkgXiT00t18UrlPr1ZNGk739fNOADPq6A4YL7dfwj+5gR9k296QY9WlLe+0vFkBhcT9PwunRINd1Sjb96AlQ+v5TPEVCDY22P5hO6namFUeY+YBT7Lbv6jz080EmMWTq4MaJDnd/iTc/gqpcYx7qjoa9zmg9lgcBmH7nO8dp6KHx3HKj2kZyG9JjYbddU0zyT2idLTtH8BBZOGFkD3bA1xEudeJG7d4uR0sr3y6feS4EOaIGYTcx8ABaw8Vk2HrvJysmSI6Hy+JWvcnYJ1KgA7Ukk3kgmLGekIJ8BHCKEMyDpK5KEoFByV1cBQlACmPFeE0sRTLKtNtRvRw0PUbgp6uEoMc5w5Lq4MZ6LnuoSCbulkdY1HikeB841czWVHBzTvoRPidQthxFFr2lrgC0iCCJB8Vi3OPKtTDV3PYAKLnS0j9kjQiLX+qDScPxDNHrY6+t0vRjqPA/hUzlfixcG5pzzEwIcIAg+auVG+pg9LWQLEdPXh3oxE2tr3z5pNzTPcjvk39SgDjbYD6LjHWHQ31++q61pt/PzQazW2lkHG1J9XTgb934TWiZOh6pz7yBp68ECVaoQLD5XWY808RBqEBsBroA7xEklaFxfiIpscXGwFvDVY5xPHmtULjq6T5H+Gwg4SZ2758/kkzWuAeu33SUw65Fpt0SwE/FBI8DoufWYBqCDI28fp5rdMBTDWRvv/KyflxoDJaRLyGz3ukT4Bsu/9VrHDyCwEaQgcrq4hKAArsopQlB1BFzIZkBgFwlcJQQFeFDcxcIbXpOa68jaZCnHBMeIExYbIMLNerhar6cHWI3nYrSeA4xz6TC8drR2loCqvPfDT7z3gEXAJjfUef4XeEcxhtNoqZQDYkzqAPhZBoTq8N6z0GgSlCpN/oFCYStNx+kwWnUEG3rwUtg32BjW3ePFA6DP5kIoaRv4eCM13eLdZRASe651QCgyF2o/66bo1M/ZFryZy2tqggOPn+lUNj2Dcm47481ktSIJEfwr9zg+o2jZpALoJOkdyojWmeoj7QgKxkEToL/Dr1TqnhR4LtN4k7Ad3iErgKJqVGMNmuMEn9oM3Pd+UEtwPCVA8Oa3M1hIHQuc0xbc3lalyqHChD7uzEmOpi38KH5f5epYdoqZ5AaCTs0z2i3vIACsHCf8saiSXEHbMSYnuEBBIgriC4UHUUoyCAqMuFdAQcKAK6iuQHDk3xAB2JsUdzrapviKiCr804Fr6TpvAkdbD5arJMe2+XUGw+8raeKuGVwOkH6LIuI0w0kRr0uboLtyfVjDsYSA7aRqOnQfdXGkRafidZ71lvB8VUeW0miwjb9wI37o+a0+jJEiJ33meiB09wIm/rvXADsNPVkcG33SWb0fVkBwi1dDBNr28EKdQeI8LJzZoPcJ+EoMp5p4hUqSDEO2/tvv3yAq2WHyVodg6mJr+7ptzOeSQDo2f3HoBKnavsprBgirTL4/TDo/3fwgqnBuE06rS41qbHf2uPSdf4Qby66tUAa9rZbM3u1sAaCxIBIB1THEUfcvcHjttcQW9CJme7p1lSvCuIuBEG5PZEfq11PTUQg0rh1FjGsZIsBAmbCBPmQpKnWJOkdJ18VWOFvyubmbDndgZWm8STBJIgSSrVSox1QLArrQuWXDVAQHQUXj+OMp3Prx6aon/wDS0QzM9waB1LfygligCqtU9ouFEmXRtYX+ad4PnLC1NKzQTFnGDJ28UE6uOKb0scx36TO/ekcZxRjASTeNN9fqgdOPeE2rNMEzFlF4rnDD0/8AMdlOuUiDEC99lXa/tIYXloZ2SSA6Rp4d6CT4vXEE2E7Ss1xtTM6Bcg3iDACtfEOMCo0gATubW8lVsNUDuzYOJdDoEi533QXrlvhrabARlJNyTM3A0VppCw+6heX5dSaTqdTpMWmFPspbICv1v670A09BGg/lHdqPp60ScXO/dsgSw5vG+yd0yCYgEflIsaANIQcIH1+yCLdT/wCn4bF4huUu0pnoDAaP9x0/0pj7O8C40X4qu+o99QmHPe4w0HUdJKec5gO4VVgmzmnzFRtlM4LCto4OmxxytbSYHE6DsiZ80GY8x4H376ldrnZp7QdB7OjC2Oo+gUSxpo1MswQYLom94j11WisdgKkYSk9r6oD3AgOtBGYueLGMwsSqXzJTeHVGkAdoHS9mi4I1CC5cksDgSTmcAIk2Ek6dDZW0uVG9nTIpuMHaNrRr4q7sEoOk2SYwuYySfAaJwGBR3HMLiKlPJh6gouJEvIBOXcNB0PegfnC0xbKPCJ8ZCqnM+N4fT/zqLHHSJZI8swTzA8CrnMzGVc9FuXI2iXMz/wBwr/ufeDYxfRVLm32YGpiXPw9L+k5rYZTDGtBAiXyZ1ubXQVziP+DcT7ltVm4DoLfDuTnlrl1uKc5jTkeN9RGkxqhh/Zti2VXN/ohtopufJeCRmMgzTgX0M6LROW+SaOEdmEuqHedLCw6id0EhwLgAoMu7O8tAc7qNgPBUL2l0n0qvZloe2QQ7yPgtVCrPPPLwxVNsENe02J0JO3nogxmjT944ZnEkf+TnfJTeGw+EYYxDqgO5AbI7ss5lPcr8i1GVicR7sMLXj3Wb9biAWuJa4HKOm6qfGeRMVSfUc6iYOZxcxvYEkk5SCez0B0QPuI0qUh+Gqio0naQRYxmBunHJvLor1H5yWsYLxvJNp20lVvhWFcyoSRAy/E29ea0bkVhbSe97QA8iDOoA6eJQWjB4cU2ho0AtPTuT/NbTVNKbyRPdET4fBL0qlj6ugM49ElF+/vslc30v91ymJ0ugMNElW09WQpvBH5XKlS1zqgb4jDe+w9eidSwuHiANOtwL96hvaQ2rWbh6NGf6rpgaGGyJ7t/JS+FxgbWYTIF2zeDMCPXRSOVpeKZbD6XaYSLOYbHKfAwRtZBWuB8oU8DlOaalQw+oSB4U2DvMfBd534I5zHPbBkNzA7ZXAg+GoPipvG8KbUr06lR3+XdrDYA9Z+6HMtN1XD1GMkkttl30MDxhBXeRqBa5zdQ1o7WaZkuAttYBXenZZbwHE1qDqbv1Z2VHFpsQ1p/SfhInqVofCuJCswPabHoZ8igkZRgi5kM6A7mymWM4YyoIdp0k/lOs64WSghcFynQa8vguMyJOncIU0Ka62AjAoAFEc11CzDPe39TMpHk4flTCSxtEOpuaRYiCgqdPjVOswOc0+IO46+CZcVw1Ko0htQHZzSXN+8HwQ4RgKbHPY0yJ0P0/ldx3Ce1Ibp0tPyQVHG4cNdAvGys/LFfNSBLSI7MbGAO0ekz8lD8RwuRpnbdSXLuLBpNaM1hrpsDA63lBaKTYgaHW0ddJTtgjT+P4TfCu7M6bd3knbNJj5oCuFkGH4etEYgkJSk2NfVkDGm6wmeu6UqtmNAiUG/MIVXdNZ9eCBhihYiII381P8KxorUw79ws4dD/NlCYilNtvPXT7qFxXE6uEfnpiWgdqm6YcCeo08dkF+qsBBkSFC0MD7s1jlADi3I1pmGtaB9ZMBQ59qtAMDnUqgO7YEC/Vd4lxfEGuRDW0Moh4GZoLmgh1QkjvFu5BXOMUoe49trHOuTs4E/oGoBzfAqV5bqPoARl91kkgW0IsD/cINugVY5hFZmImq42uzLmyuibtkWsdJOiW4fxB4YAQ1zqTgW9XZyIgdwne0oNXpV8zQeo+qOCqnwTmBrnZXGC4SGuI7Lt262Vpw10DhiPmRISbgTbQdUHTUmd4Vc49z7SwwgNNSoZ7OgEal52CstKmAICYcS4XQP8AUfTYXNEyQNNb9UETylz63FuNOoz3VQAuEGWOA1gn9w6KQ5j5mp4emSXX2AiVnXGeZe2x4a1mRxhrRFgCNuoOqr3FONPrESepugtHLXFM+JJNgbmfl5q8VwMs7fJZjyo+H3MH8K/YjFdmNiEFX5iqZhlvc/8AMJ1y1SeAGwRc6XJBG/kAori+L/qXExaNb/dTnLDXFmaC2Z/SPj4WQWvBjeI7+vkngpADqm2GEbg6R1unpFteqAhHXohSdeyK50a/NHDfQQMsPUnfuuuuaFzCutulnM80DUUgdE1xWEDgQ4SCL+Hepimzf0UhiGyEGe8T5TIuKrW09SCJPx8k/wCLYupTw1JhcRUEkmOyGn9LXC4dpuIupjHuayZBy9Dob318EixjmkvNEvpuMNqsc18NyiMzLFwkEdyCgYjijnRnubESSW2MxlmB0UpwTEsNqtGkXEgNzZgWtcY1GwPdaUriOCVM1V1RssojRp2Ona18nTuJsk+H0GPplxqMpuY4S+bgGMrYNnToIiCIQTOAw5NZzqDC6kww8WJBbeASJdcfqCvmAccokZTAt0JCy/DY9tStlqVnUBo2HXfr+vvIOqvGC4xSZSvUD8kAZdXQYFrmeqCeJ+Ci8Vx2LU7iSHE2ygWm+t7eSj8fxojtP7NIAkyCDGWABF7ndVerzA17w4S2nSGZoBuXmf1dYmY6oLuOOkua1rSQQSXaaaDzP3VX5s41UJc3RgLmwDrYX+RUVW5rquaGloaJmxvpaT8fiot9epUcQASTcDW0/wDKBli2ktuLCwsPmowU3A9qw2O3n8VYaXA8WXSMO94MWLdT0gx0TDjeCqsE1KD6Y7wQB3Xt0+CBLhPEiypEXEfz9Fb6fG21G/6lQ6b+0J63P/HinH+JiYJE2n14IJDiWJBcNRoTob/GysfLPHAGZCYk27xG1/iqY+sX2tc7jTRWPgeFLy2zZ0mf7LkhoHzlBpGBrS0H/kp6o/CO7O9/xqnzHSbXQEcAlKQ8l0/H6IQgj8HU7I3TiU2w1Ix6+adhut0HGmPBcfvCGQi8pHE0yR6+SCPrMDzBEzbwBSL+HVKNLLQOTK7NJvPg06T5KWoVS0XFpAtExoT33hcx+IeKdQsaXOaIFw0OBAMi21wgr2OxtItFZ/ZfUa+mXS/I9pluVzf2RLTOouqZhB7sPzFxcW2LLhhB36jUGB3q+cR4cTQyU6Jl8Al4ETAu6+8/q2VT41wt1H3UtNE5MjjMEun9bY/UOqBoKdMOb/TNU1GtJDjJaSy4Y4bzJvsrBRrUaJGYCQLGTmBtOYtFjNhbQKKxeFDHMcHX90BJ6hokjeNVE0qLiXZx1OaRtH4QWnHccpVXBrzB1uTc7zFiE/4fybhqxzgucw3DbtAO51uCq5yxhMKXt9685rZWAEuJvuFqlBkCBoBb+UFfqcjUnEGNOpPooUOUBTeHNIEaWnQ21KtACDhGyCGxfGq1MdpgdH7pIHnayq3M/HnV6RY4NA3Hw1+PyVzxuUgyNOu3iqBxkN21job326oKbVw+X1skyWkT5eoUtiWgi4t8/JQ+FdEjSEBnwIt0j8n5KZ4DiXOloeWyJLujR8pJUYQ0zp59J1A8SnvDn2js5emgnv6myDU+GvlrbGwAExopOkVXuCVhlDpzEiekW2UzTrWlA4HiEo4wm7alwlYG8oEaBgJTb11SVGpbxQzfwgULb+CQc8dwjRd9/wCt03xFRrWF7yGtaCXE7Aa/dAhjcUxrmSzOXE2EzAFyA0TExKk8fSqBwykMBZJM3B7rRZZFxTmypiMRTqUyaZpPljmkg5JEzFv0g+IJW5cRpipTMCZEiNxrb5IK22q8NzntknKxkzDRqS4azHkYCgq7WV67HVGvdLnAB57LIdEuESDcWT+M9QU6bQA1zc8y2B+7Ie/u3TTiGJq0zULh/TZVPaeCYpvbEBwJMgjv6QgieZcawv8A8O2mXVafZzC7i0AzAAgj8KE449v9KMwzUpc605pIOmg0Tvij8Sa9BxexkwaT2gSA49kFzRMG2vVR/MlP/wCQ+RkGzQ7MBoSLaCZ8EElyI1rMQ0kw64sAdp31ETotdawRZefMJjHMdIJbB2MfCFq/KvOtOtTa17oqRfNAnpHVBbCVx4lIjFtOhBCRrcQA3QFxuGzNInUFU7inDqYBMnMNxEf+XdqpnifH2t0PmOnmqTxjjUk369L3vEII3HdmQJ0soXDN7ThsTqe/dHxfEXONtJN7+CITbXWBbU3i/mNUB6lG5nUevAqS4PigLPYHybGYc0+Vt4uo1wzD+1wtNy2eruilOBcHc55OcANEzTIIMePfqg0XgclnayyNI0v06qVptnTb1ooHl/3jKbS4SwxBJEj62VlpMt+UAZOw+yVJ6oNNusLh+BQMW1AAg5+h1+iauk28uvoKF4pzfhsN2XPNV4jsUwCQe91gEE9hmuJmbfLUKie0HmlrgcPRcCyZqOH7iP2DqAbn4KM4z7Qq9cFlMClTIgxd5B6u28gqq1/zF0C9NpJ1gC5PSOnU3heg+TOL/wCJwFCqQAcpa4dHU3Fh065Z8156Z2SJktIg7GD081pnsW43evhXO6VaQt3ioGj/AGuP/kUFv5g4bVBD6b8tOZqN6C0wYmDCrPEc+rQ51GoHAtc27hBl4vFrAjUz3LSYVM5o5DL2E4RwpmS40iSGON5LTPYM+SClvw4dNSocopMa0EuMuIJyZI1EDbTzTejwxlechOaCT+l0xckmWm481HY9lSmBRqhzKjHfodEjr4g2uCU0oPI+KBbiOB92YJB7hM93cmBmR6vsn9TTwjRNwy6B1heIYhkZarh3ST4p5/1/EwZdPmU0osGX89y7UduPXcgTxvEKxidPVlGVqjnD7J1icTIi3w6zKaipcGYN9vFA6ZwpzGMcbBwkSdcqaYh2bbrGl779NVLcGpNrH3RMOmwHyIEjoEfH8r1Wm4mZAIjxgCbaIGHCakPDXAOa6RF9RA9QrvwfhpMgMDREdkm/WTYKM5e5YLiHOi2si4sL+Mn5K8YXC5WCRZu9tRvsgV4dTGUN0jbQgbKVpERbQKNpVuouTaJgp/Sq2vvqECg80Cbea6Gx3rjG3QY1zNzZWxEsBNOl/YwmTpGZ2/h3qsNZl0EC1trdwUnXpX27kziO/vQIgX0RTYwPXmlGvM6bfcflGqOEz3fNAeoJAtcJXhmJfRqsq0zlqUyHtPe06HqCLHucUnTfMi141+3Rcd8I39aIPRHLXMVLG0G1aRgwM7D+qm/drvsdCLqUIXmzhPMdbCVBWoPyu0Itkc0/tc2bj8rVOVvbDhsTDcQP8NUMCXGaTjYWf+25sHQgu+P4ZSrty1qbajejhMeB1Co/GPZIwycLVLD/ANupdp8HfqHnK0BrgQCCCDoRcHvB0K7CDDeIcnY2iCX0HkAXcyHt30yyfkoj3doMgjY62W98e45TweHqYirOWmNG/qcSQA1gJEuJ0UZw7EYDitL3jWMqEWe1zQKtM9Hxcdx0OoQYy2rYfNJVXzMehK1PiXsioO/yKr6X+l3bb9nfNV3iPsqxVIE0slYTo05Xf7XWPxQZ+/XzCc8KwJr1WMBIBkkjZrQS4+QCNxXhVag4itRqUztma4TH9tu35SrDxzh//TMI9hqB2MxLGsyN/wDopOc11STMlzgMqCh1K5zipTcW3zNduL9mPKFrPI/OLcWPd14FdosLj3kfuA0nuWS1GEi2q7ha7qZDmkteDLXDUHYhB6EfgYMiRvAJuO8FJ1Wk2OkWFgTfci+igOTedmYtmV5y12xmDiP6mnaZ3d2ys7hOt42G06oG1FozG3wn7/VPKHoIjKUd0+oTmlTkIFWgea4Qje7hI1Sgwt5uSE0c69gnNR10g5olA1J7SWo0QWnu2SFYQbJ5hWi/kfFA1YQD3A7pWszNolKlPLtuV0ERbbXvQR1akYjvCSpiJ3F09xIGWw221Jup6r7LMb7llegKeJp1WNe33T4dDhP6XwD5OKCL4Dzni8F2cNWIZ/23AOpz1DT+n/1IWi8ve3GmQG4yiWuGtSiC5p7zTnM3yzLKcbgH0H5atOpSdMZajS2/dIv5SkQ0eCDRvarzjTxfuWYepnpNaXHLvUd+md5a2f8AcqPwfjNXB1216Dy2o2x/te3drxu36JGo2GDv+v2SAEze6DceXPbDhq5Da7XYd53denPc7bzV1PFKeTPnbkicwNo1Xl4jKOkqd4DzR/hcM9rKZdiHP7FWoczKLCAB7qmdH6mTbfuQXnnzmxjKjarw19Vl8Lh3C7M2uJxLTcTHYp90nW2WY/GPqvL6ry97rk7nw7kWuS5xc5xc5xJc5xJcT1cTMlJVGQQQgFJ/RGAnVJmmu06VygV94QZBg9RYjpBVk4Nz9i6UAv8AeNGz9Y6ZtVWYSrDog13h/tFwtRvbJou3DwYnuItCsHD+YcPVs2qwk7SPlKwQuvqlG1w0ibRv9NEHolz/AFqkKrryLrMOUOfHUSKeIcXUT+43cyba7jqtLa8OaCw5gbgjQg9Pigwl7+5JhLVABqkHBAhWaI6n6ao+ErZXNPVvqUliHdEGVeyJ0B+qB9ihpHr1PySMxofl3IFxIMaeHeUQ0iPx+UBatMx4fda97EuNmpgn0HGXYepDf/zqDM23QOzN8lkpNvFTPs144MLxOkXGGVv6D+n9Qt92T4VABO2c96De+JcOpYhhp1qbajDq1wkeXQqg8Q9ilAknDVn0ZEBlQe9YPMkPn/2PgtHK63UIPLuKZHYP6mOc0wbS1xafmEgynB1sVI8w4R9PGYhpa4f16xEgizqj3AgkXFxoo51WJAudz+OiDtSoPPy06onvDuiMG+6Pt63QEkg62/CUeNl33enqFyo26A2ZAi8orBa/kg6nqg6PjZKGn0RGDTqlw5AkbbSuloKNARSB1QG7le+QOdMh/wANWcckE03f2wLt8ImPBUFqUotM/dA9qOCQdpb14o9Vs3XCyxHh8kDKqTqiUndlwP8ApIP1+yVquvskwyHHoZ+EfwgdYU2vO+6WNcA+Pr7qPwlbY9/inZuCgKauqYYzqLHYjYjQ+UD4J1mskcRcIPR3I/HhjcBQryC8sDandVZ2agjbtAnwKecf4/RwVF1au4hoIAAEuc46NaN1hXs+5+PCzVa9hq0aozZWxmFUNgETaHDKCdsoPVR3MfNFfHVffViJiGsbOSmOjJ67nUoHvN3N1XH1S9/ZaLMZ/Y2RadyYBJ/CgcqWYBE3/lEjdAm9i7QoOc4NaCXOcA0C5LjAAA6yUoGSQAC5xIAaLkk6AdVsnsz5Bbh2jFVodiHDsttFAECW99S8F20wNyQybF8Iq0CW16b6bpEhwI+B0PkSmVZon1svUWLwrKrCyoxtRh1a8Aj4FUfi/sbwlSXUXPov/aA7NTnaWukgeBQYrBF0UDvUjxfgtbC1DRrNy1BqBdpGzmutmCaFvggI1pA+iK526VAFh3otQfwgI8khHaiC3VGJJAQGcNtylKdSCmdSp4+ScMdAuI7+qB6R+URwmEEECLqGV1/5SZNx61QQQNgYvvKkWafAoIIG9YbpvBtGsIIIG9RnyO3gnNITA6Sgggd4alYdwNkniNYA6DxlBBBs3s49nQwrRiMQGuxLhYWLaLToGn+8jUjTQdTd6FMNLgLAwYHfP4QQQKowQQQQHOPKFPH0S0w2s0H3dSLtP9p6tMXHmvP+MwrmuLXCHMcQ4SDca3Gt0EECT3y3vlGDZH1/hcQQJFxF0GgyJQQQD3SAfeCggg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74" name="Picture 22" descr="https://encrypted-tbn2.gstatic.com/images?q=tbn:ANd9GcT5eael12l5Ab7YQakWy1xhNcOqPTVITlDUDwGePVuN4ZUS7Ma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6602" y="403202"/>
            <a:ext cx="3095066" cy="4106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108183"/>
            <a:ext cx="3563838" cy="2293707"/>
          </a:xfrm>
          <a:prstGeom prst="rect">
            <a:avLst/>
          </a:prstGeom>
          <a:noFill/>
          <a:ln w="3816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iCA0LEYD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494" y="4133723"/>
            <a:ext cx="37211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20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214313"/>
            <a:ext cx="9144000" cy="1141412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95000"/>
              </a:lnSpc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alt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Первобытное</a:t>
            </a:r>
            <a:r>
              <a:rPr lang="en-GB" alt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искусство</a:t>
            </a:r>
            <a:r>
              <a:rPr lang="en-GB" alt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представлено</a:t>
            </a:r>
            <a:r>
              <a:rPr lang="en-GB" alt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в </a:t>
            </a:r>
            <a:r>
              <a:rPr lang="en-GB" alt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следующих</a:t>
            </a:r>
            <a:r>
              <a:rPr lang="en-GB" alt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основных</a:t>
            </a:r>
            <a:r>
              <a:rPr lang="en-GB" alt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видах</a:t>
            </a:r>
            <a:r>
              <a:rPr lang="en-GB" alt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:</a:t>
            </a:r>
            <a:endParaRPr lang="en-GB" altLang="ru-RU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50" y="1571625"/>
            <a:ext cx="4502273" cy="4681538"/>
          </a:xfrm>
        </p:spPr>
        <p:txBody>
          <a:bodyPr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Пещерная </a:t>
            </a:r>
            <a:r>
              <a:rPr lang="en-GB" altLang="ru-RU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живопись</a:t>
            </a:r>
            <a:r>
              <a:rPr lang="en-GB" alt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рисунки,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изображения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цвете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выполненные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минеральными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красками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);</a:t>
            </a:r>
            <a:endParaRPr lang="ru-RU" altLang="ru-RU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  <a:r>
              <a:rPr lang="en-GB" altLang="ru-RU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кульптур</a:t>
            </a:r>
            <a:r>
              <a:rPr lang="ru-RU" alt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en-GB" alt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фигуры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высеченные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камня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или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вылепленные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altLang="ru-RU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глины</a:t>
            </a:r>
            <a:r>
              <a:rPr lang="en-GB" alt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);</a:t>
            </a:r>
            <a:endParaRPr lang="ru-RU" altLang="ru-RU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Обрядовые танцы</a:t>
            </a:r>
          </a:p>
        </p:txBody>
      </p:sp>
      <p:pic>
        <p:nvPicPr>
          <p:cNvPr id="6" name="Picture 2" descr="C:\Users\user430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589" y="1268760"/>
            <a:ext cx="3526687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user430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2592288" cy="3517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user430\Desktop\i (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658" y="3140968"/>
            <a:ext cx="3984888" cy="3394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/>
          </p:nvPr>
        </p:nvSpPr>
        <p:spPr bwMode="auto">
          <a:xfrm>
            <a:off x="472567" y="2196727"/>
            <a:ext cx="8270875" cy="4630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normAutofit/>
          </a:bodyPr>
          <a:lstStyle/>
          <a:p>
            <a:pPr algn="just" fontAlgn="auto">
              <a:spcBef>
                <a:spcPts val="600"/>
              </a:spcBef>
              <a:spcAft>
                <a:spcPts val="0"/>
              </a:spcAft>
              <a:buClr>
                <a:srgbClr val="BBE0E3"/>
              </a:buClr>
              <a:buSzPct val="100000"/>
              <a:buFont typeface="Arial" charset="0"/>
              <a:buChar char="•"/>
              <a:tabLst>
                <a:tab pos="19050" algn="l"/>
                <a:tab pos="468313" algn="l"/>
                <a:tab pos="917575" algn="l"/>
                <a:tab pos="1366838" algn="l"/>
                <a:tab pos="1816100" algn="l"/>
                <a:tab pos="2265363" algn="l"/>
                <a:tab pos="2714625" algn="l"/>
                <a:tab pos="3163888" algn="l"/>
                <a:tab pos="3613150" algn="l"/>
                <a:tab pos="4062413" algn="l"/>
                <a:tab pos="4511675" algn="l"/>
                <a:tab pos="4960938" algn="l"/>
                <a:tab pos="5410200" algn="l"/>
                <a:tab pos="5859463" algn="l"/>
                <a:tab pos="6308725" algn="l"/>
                <a:tab pos="6757988" algn="l"/>
                <a:tab pos="7207250" algn="l"/>
                <a:tab pos="7656513" algn="l"/>
                <a:tab pos="8105775" algn="l"/>
                <a:tab pos="8555038" algn="l"/>
              </a:tabLst>
              <a:defRPr/>
            </a:pP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Непосредственной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причиной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возникновения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искусства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были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реальные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потребности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повседневной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жизни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. </a:t>
            </a:r>
            <a:endParaRPr lang="ru-RU" altLang="ru-RU" sz="3000" b="1" dirty="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6" charset="0"/>
            </a:endParaRPr>
          </a:p>
          <a:p>
            <a:pPr algn="just" fontAlgn="auto">
              <a:spcBef>
                <a:spcPts val="600"/>
              </a:spcBef>
              <a:spcAft>
                <a:spcPts val="0"/>
              </a:spcAft>
              <a:buClr>
                <a:srgbClr val="BBE0E3"/>
              </a:buClr>
              <a:buSzPct val="100000"/>
              <a:buFont typeface="Arial" charset="0"/>
              <a:buChar char="•"/>
              <a:tabLst>
                <a:tab pos="19050" algn="l"/>
                <a:tab pos="468313" algn="l"/>
                <a:tab pos="917575" algn="l"/>
                <a:tab pos="1366838" algn="l"/>
                <a:tab pos="1816100" algn="l"/>
                <a:tab pos="2265363" algn="l"/>
                <a:tab pos="2714625" algn="l"/>
                <a:tab pos="3163888" algn="l"/>
                <a:tab pos="3613150" algn="l"/>
                <a:tab pos="4062413" algn="l"/>
                <a:tab pos="4511675" algn="l"/>
                <a:tab pos="4960938" algn="l"/>
                <a:tab pos="5410200" algn="l"/>
                <a:tab pos="5859463" algn="l"/>
                <a:tab pos="6308725" algn="l"/>
                <a:tab pos="6757988" algn="l"/>
                <a:tab pos="7207250" algn="l"/>
                <a:tab pos="7656513" algn="l"/>
                <a:tab pos="8105775" algn="l"/>
                <a:tab pos="8555038" algn="l"/>
              </a:tabLst>
              <a:defRPr/>
            </a:pPr>
            <a:r>
              <a:rPr lang="ru-RU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Например, </a:t>
            </a:r>
            <a:r>
              <a:rPr lang="en-GB" altLang="ru-RU" sz="3000" b="1" u="sng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искусство</a:t>
            </a:r>
            <a:r>
              <a:rPr lang="en-GB" altLang="ru-RU" sz="3000" b="1" u="sng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u="sng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танца</a:t>
            </a:r>
            <a:r>
              <a:rPr lang="en-GB" altLang="ru-RU" sz="3000" b="1" u="sng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выросло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из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охотничьих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и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военных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упражнений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,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из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своеобразных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инсценировок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,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образно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передававших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трудовые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занятия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первобытной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общины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,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жизнь</a:t>
            </a:r>
            <a:r>
              <a:rPr lang="en-GB" altLang="ru-RU" sz="30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 </a:t>
            </a:r>
            <a:r>
              <a:rPr lang="en-GB" altLang="ru-RU" sz="3000" b="1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животных</a:t>
            </a:r>
            <a:r>
              <a:rPr lang="en-GB" altLang="ru-RU" sz="3800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3" y="442401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90000"/>
                  </a:schemeClr>
                </a:solidFill>
              </a:rPr>
              <a:t>Что могло быть непосредственной причиной возникновения искусства ?</a:t>
            </a:r>
            <a:endParaRPr lang="ru-RU" sz="3600" b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 Microsoft PowerPoint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PowerPoint</Template>
  <TotalTime>406</TotalTime>
  <Words>332</Words>
  <Application>Microsoft Office PowerPoint</Application>
  <PresentationFormat>Экран (4:3)</PresentationFormat>
  <Paragraphs>57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MS Gothic</vt:lpstr>
      <vt:lpstr>Arial</vt:lpstr>
      <vt:lpstr>Calibri</vt:lpstr>
      <vt:lpstr>Constantia</vt:lpstr>
      <vt:lpstr>Times New Roman</vt:lpstr>
      <vt:lpstr>Wingdings 2</vt:lpstr>
      <vt:lpstr>Презентация Microsoft PowerPoint</vt:lpstr>
      <vt:lpstr>Презентация PowerPoint</vt:lpstr>
      <vt:lpstr>Презентация PowerPoint</vt:lpstr>
      <vt:lpstr>Презентация PowerPoint</vt:lpstr>
      <vt:lpstr>Искусство- это отражение человеком окружающего и внутреннего мира</vt:lpstr>
      <vt:lpstr>Пещерная живопись</vt:lpstr>
      <vt:lpstr>Презентация PowerPoint</vt:lpstr>
      <vt:lpstr>Пещера Альтамира</vt:lpstr>
      <vt:lpstr>Первобытное искусство представлено в следующих основных видах:</vt:lpstr>
      <vt:lpstr>Презентация PowerPoint</vt:lpstr>
      <vt:lpstr>Зарождение религии</vt:lpstr>
      <vt:lpstr>Презентация PowerPoint</vt:lpstr>
      <vt:lpstr>Религия – вера в сверхъестественное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и религия первобытных людей</dc:title>
  <dc:creator>Пользователь</dc:creator>
  <cp:lastModifiedBy>Оксана Ладыгина</cp:lastModifiedBy>
  <cp:revision>45</cp:revision>
  <dcterms:created xsi:type="dcterms:W3CDTF">2013-11-14T03:53:09Z</dcterms:created>
  <dcterms:modified xsi:type="dcterms:W3CDTF">2017-09-11T13:00:02Z</dcterms:modified>
</cp:coreProperties>
</file>