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8" r:id="rId13"/>
    <p:sldId id="267" r:id="rId14"/>
    <p:sldId id="269" r:id="rId15"/>
    <p:sldId id="270" r:id="rId16"/>
    <p:sldId id="272" r:id="rId17"/>
    <p:sldId id="275" r:id="rId18"/>
    <p:sldId id="273" r:id="rId1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BB27"/>
    <a:srgbClr val="E2AC00"/>
    <a:srgbClr val="A5D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3672" y="8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C5FD0-065F-48A3-BB80-26FFEEACC83F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C597A-B43B-4376-BE02-CF3F10AD9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-mama-dlja-mamonten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2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39552"/>
            <a:ext cx="6858000" cy="86044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6858000" cy="224676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Течет молочная река в кисельных берегах.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Молочная река, кисельные берега, куда гуси-лебеди полетели?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Поешь моего простого киселька с молочком — скажу.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У моего батюшки и сливочки не едятся...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Долго она бегала по полям, по лесам. День клонится к вечеру, делать нечего — надо идти домой.</a:t>
            </a: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799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69968" y="8855968"/>
            <a:ext cx="288032" cy="2880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7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3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6858000" cy="132343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Вдруг видит — стоит избушка на курьей ножке, об одном окошке, кругом себя поворачивается.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избушке старая баба-яга прядет кудель. А на лавочке сидит братец, играет серебряными яблочками.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071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69968" y="8855968"/>
            <a:ext cx="288032" cy="2880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8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3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6858000" cy="224676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вошла в избушку: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Здравствуй, бабушка!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Здравствуй, девица! Зачем на глаза явилась?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Я по мхам, по болотам ходила, платье измочила, пришла погреться.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Садись покуда кудель прясть.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Баба-яга дала ей веретено, а сама ушла.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897231"/>
            <a:ext cx="6858000" cy="224676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прядет — вдруг из-под печки выбегает мышка и говорит ей: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Девица, девица, дай мне кашки, я тебе добренькое скажу.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дала ей кашки, мышка ей сказала: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Баба-яга пошла баню топить. Она тебя вымоет-выпарит, в печь посадит, зажарит и съест, сама на твоих костях покатается.</a:t>
            </a: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070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69968" y="8855968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9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3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858000" cy="8243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589455"/>
            <a:ext cx="6858000" cy="255454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взяла братца и побежала. А баба-яга подойдет к окошку и спрашивает: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Девица, прядешь ли?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Мышка ей отвечает: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Пряду, бабушка...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Баба-яга баню вытопила и пошла за девочкой. А в избушке нет никого. Баба-яга закричала: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Гуси-лебеди! Летите в погоню! Сестра братца унесла!..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800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858000" cy="120032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сидит ни жива ни мертва, плачет, а мышка ей опять: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Не дожидайся, бери братца, беги, а я за тебя кудель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попряду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81328" y="8711952"/>
            <a:ext cx="47667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10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4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24544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8128337"/>
            <a:ext cx="6858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поела и спасибо сказала. Река укрыла ее под кисельным бережком.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Гуси-лебеди не увидали, пролетели мимо.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6858000" cy="132343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Сестра с братцем добежала до молочной реки. Видит — летят гуси-лебеди.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Речка, матушка, спрячь меня!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Поешь моего простого киселька.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800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5952" y="87119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11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4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588224"/>
            <a:ext cx="6858000" cy="255454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с братцем опять побежала. А гуси-лебеди воротились, летят навстречу, вот-вот увидят. Что делать? Беда! Стоит яблоня...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Яблоня, матушка, спрячь меня!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Поешь моего лесного яблочка.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поскорее съела и спасибо сказала. Яблоня ее заслонила ветвями, прикрыла листами.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Гуси-лебеди не увидали, пролетели мимо.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616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5952" y="8783960"/>
            <a:ext cx="4320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12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4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72200"/>
            <a:ext cx="6858000" cy="286232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опять побежала. Бежит, бежит, уж недалеко осталось. Тут гуси-лебеди увидели ее, загоготали — налетают, крыльями бьют, того гляди, братца из рук вырвут.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Добежала девочка до печки: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Печка, матушка, спрячь меня!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Поешь моего ржаного пирожка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071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3944" y="8711952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13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4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6858000" cy="255454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Девочка скорее — пирожок в рот, а сама с братцем — в печь, села в устьице.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Гуси-лебеди полетали-полетали, покричали-покричали и ни с чем улетели к бабе-яге.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сказала печи спасибо и вместе с братцем прибежала домой.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616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3944" y="8711952"/>
            <a:ext cx="504056" cy="4320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14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4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68580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тут и отец с матерью пришли.</a:t>
            </a: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616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3944" y="8711952"/>
            <a:ext cx="504056" cy="4320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15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medved-pomo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60648" y="5796136"/>
            <a:ext cx="604867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>
              <a:solidFill>
                <a:schemeClr val="bg1"/>
              </a:solidFill>
            </a:endParaRPr>
          </a:p>
          <a:p>
            <a:pPr algn="ctr"/>
            <a:endParaRPr lang="ru-RU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Студия «Диафильм ГБОУ Гимназия №1799, ДО-2»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Москва , </a:t>
            </a:r>
            <a:r>
              <a:rPr lang="ru-RU" sz="32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Халтуринская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6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2015г.</a:t>
            </a:r>
          </a:p>
          <a:p>
            <a:pPr algn="ctr"/>
            <a:endParaRPr lang="ru-RU" b="1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251520"/>
            <a:ext cx="6858000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60"/>
              </a:lnSpc>
            </a:pPr>
            <a:endParaRPr lang="ru-RU" sz="3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160"/>
              </a:lnSpc>
            </a:pP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Сказка «Гуси-лебеди» в </a:t>
            </a:r>
          </a:p>
          <a:p>
            <a:pPr algn="ctr">
              <a:lnSpc>
                <a:spcPts val="2160"/>
              </a:lnSpc>
            </a:pPr>
            <a:endParaRPr lang="ru-RU" sz="3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160"/>
              </a:lnSpc>
            </a:pP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обработке А.Н. Толстого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160"/>
              </a:lnSpc>
            </a:pPr>
            <a:endParaRPr lang="ru-RU" b="1" i="1" dirty="0" smtClean="0">
              <a:solidFill>
                <a:schemeClr val="bg1"/>
              </a:solidFill>
            </a:endParaRPr>
          </a:p>
          <a:p>
            <a:pPr algn="ctr">
              <a:lnSpc>
                <a:spcPts val="2160"/>
              </a:lnSpc>
            </a:pPr>
            <a:r>
              <a:rPr lang="ru-RU" b="1" i="1" dirty="0" smtClean="0">
                <a:solidFill>
                  <a:schemeClr val="bg1"/>
                </a:solidFill>
              </a:rPr>
              <a:t>Диафильм для детей дошкольного возраста</a:t>
            </a:r>
          </a:p>
          <a:p>
            <a:pPr algn="ctr">
              <a:lnSpc>
                <a:spcPts val="2160"/>
              </a:lnSpc>
            </a:pPr>
            <a:endParaRPr lang="ru-RU" b="1" i="1" dirty="0" smtClean="0">
              <a:solidFill>
                <a:schemeClr val="bg1"/>
              </a:solidFill>
            </a:endParaRPr>
          </a:p>
          <a:p>
            <a:pPr algn="ctr">
              <a:lnSpc>
                <a:spcPts val="2160"/>
              </a:lnSpc>
            </a:pP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Художники – семья </a:t>
            </a:r>
            <a:r>
              <a:rPr lang="ru-RU" sz="4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Шешиных</a:t>
            </a:r>
            <a:endParaRPr lang="ru-RU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160"/>
              </a:lnSpc>
            </a:pPr>
            <a:endParaRPr lang="ru-RU" b="1" i="1" dirty="0" smtClean="0">
              <a:solidFill>
                <a:schemeClr val="bg1"/>
              </a:solidFill>
            </a:endParaRPr>
          </a:p>
          <a:p>
            <a:pPr algn="ctr">
              <a:lnSpc>
                <a:spcPts val="2160"/>
              </a:lnSpc>
            </a:pPr>
            <a:r>
              <a:rPr lang="ru-RU" b="1" i="1" dirty="0" smtClean="0">
                <a:solidFill>
                  <a:schemeClr val="bg1"/>
                </a:solidFill>
              </a:rPr>
              <a:t>Редактор Кириченко И.В. (воспитатель гр.№1)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185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615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185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685800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sz="20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Жили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мужик да баба. У них была дочка да сынок маленький.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Доченька, — говорила мать, — мы пойдем на работу, береги братца! Не ходи со двора, будь умницей — мы купим тебе платочек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344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69968" y="8855968"/>
            <a:ext cx="288032" cy="2880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5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6858000" cy="16312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Отец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матерью ушли, а дочка позабыла, что ей приказывали: посадила братца на травке под окошко, сама побежала на улицу, заигралась, загулялась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616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69968" y="8855968"/>
            <a:ext cx="288032" cy="2880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5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948264"/>
            <a:ext cx="6858000" cy="224676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Налетели гуси-лебеди, подхватили мальчика, унесли на крыльях.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Вернулась девочка, глядь — братца нету! Ахнула, кинулась туда-сюда — нету!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Она его кликала, слезами заливалась, причитывала, что худо будет от отца с матерью, — братец не откликнулся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071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69968" y="8855968"/>
            <a:ext cx="288032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2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685800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Выбежала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она в чистое поле и только видела: метнулись вдалеке гуси-лебеди и пропали за темным лесом. Тут она догадалась, что они унесли ее братца: про гусей-лебедей давно шла дурная слава — что они пошаливали, маленьких детей уносили.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344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69968" y="8855968"/>
            <a:ext cx="288032" cy="2880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182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6858000" cy="255454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Бросилась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девочка догонять их. Бежала, бежала, увидела — стоит печь.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Печка, печка, скажи, куда гуси-лебеди полетели?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Печка ей отвечает: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Съешь моего ржаного пирожка — скажу.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Стану я ржаной пирог есть! У моего батюшки и пшеничные не едятся...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Печка ей не сказала. </a:t>
            </a: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344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69968" y="8855968"/>
            <a:ext cx="288032" cy="2880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5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6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6858000" cy="16312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Побежала девочка дальше — стоит яблоня.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Яблоня, яблоня, скажи, куда гуси-лебеди полетели?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Поешь моего лесного яблочка — скажу.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У моего батюшки и садовые не едятся...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Яблоня ей не сказала. Побежала девочка дальше.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6858000" cy="9144000"/>
          </a:xfrm>
          <a:prstGeom prst="frame">
            <a:avLst>
              <a:gd name="adj1" fmla="val 1071"/>
            </a:avLst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69968" y="8855968"/>
            <a:ext cx="288032" cy="2880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6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Гуси - лебеди просмотр — копия</Template>
  <TotalTime>1</TotalTime>
  <Words>822</Words>
  <Application>Microsoft Office PowerPoint</Application>
  <PresentationFormat>Экран (4:3)</PresentationFormat>
  <Paragraphs>99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seririk1</dc:creator>
  <cp:lastModifiedBy>seririk1</cp:lastModifiedBy>
  <cp:revision>1</cp:revision>
  <dcterms:created xsi:type="dcterms:W3CDTF">2017-09-24T18:57:40Z</dcterms:created>
  <dcterms:modified xsi:type="dcterms:W3CDTF">2017-09-24T18:59:21Z</dcterms:modified>
</cp:coreProperties>
</file>