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9" r:id="rId10"/>
    <p:sldId id="263" r:id="rId11"/>
    <p:sldId id="264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BB27"/>
    <a:srgbClr val="E2AC00"/>
    <a:srgbClr val="A5D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112" d="100"/>
          <a:sy n="112" d="100"/>
        </p:scale>
        <p:origin x="162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-mama-dlja-mamonten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6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6338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596116"/>
            <a:ext cx="9144000" cy="126188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Наступило утро. Пошли бабы на прорубь за водой, увидели волка и кричат: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Волк, волк! Бейте его! Бейте его!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Прибежали и начали колотить: кто коромыслом, кто ведром, кто чем попало. Волк прыгал, прыгал, оторвал себе хвост и пустился без оглядки бежать. «Хорошо же, - думает, - уж я тебе отплачу, сестрица!»</a:t>
            </a:r>
          </a:p>
          <a:p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71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59957" y="6641976"/>
            <a:ext cx="384043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7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2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7058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473005"/>
            <a:ext cx="9144000" cy="138499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лиса тем временем проголодалась и захотела попробовать, не удастся ли ещё что-нибудь стянуть. Забралась в одну избу, где бабы пекли блины, да попала головой в кадку с тестом, вымазалась и бежит.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волк ей навстречу: «Так-то учишь ты? Меня всего исколотили!»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Эх, братец, - говорит лисичка-сестричка, - у тебя хоть кровь выступила, а у меня мозг, меня больней твоего прибили; я насилу плетусь.</a:t>
            </a:r>
          </a:p>
          <a:p>
            <a:pPr>
              <a:buFontTx/>
              <a:buChar char="-"/>
            </a:pP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799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59957" y="6641976"/>
            <a:ext cx="384043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8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3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7778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301208"/>
            <a:ext cx="9144000" cy="160043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И то правда, - говорит волк, - где уж тебе, сестрица, идти; садись на меня, я тебя довезу.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Лисичка села ему на спину, он её и понёс. Вот лисичка-сестричка сидит, да потихоньку и говорит: «Битый небитого везёт, битый небитого везёт».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Что ты, сестрица, говоришь?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Я, братец, говорю: битый битого везёт.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Так, сестрица, так!</a:t>
            </a:r>
          </a:p>
          <a:p>
            <a:pPr>
              <a:buFontTx/>
              <a:buChar char="-"/>
            </a:pP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71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59957" y="6641976"/>
            <a:ext cx="384043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9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70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Рисунок 8" descr="DSCN186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204864"/>
            <a:ext cx="5328592" cy="315897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medved-pomo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47531" y="4347102"/>
            <a:ext cx="80648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Студия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«Диафильм ГБОУ Гимназия №1799, ДО-2»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Москва , </a:t>
            </a:r>
            <a:r>
              <a:rPr lang="ru-RU" sz="28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Халтуринская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6.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2015г.</a:t>
            </a:r>
          </a:p>
          <a:p>
            <a:pPr algn="ctr"/>
            <a:endParaRPr lang="ru-RU" b="1" i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60"/>
              </a:lnSpc>
            </a:pPr>
            <a:endParaRPr lang="ru-RU" sz="36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16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Русская народная сказка</a:t>
            </a:r>
          </a:p>
          <a:p>
            <a:pPr algn="ctr">
              <a:lnSpc>
                <a:spcPts val="2160"/>
              </a:lnSpc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16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«Лисичка – сестричка и серый волк»</a:t>
            </a:r>
          </a:p>
          <a:p>
            <a:pPr algn="ctr">
              <a:lnSpc>
                <a:spcPts val="2160"/>
              </a:lnSpc>
            </a:pPr>
            <a:endParaRPr lang="ru-RU" b="1" i="1" dirty="0" smtClean="0">
              <a:solidFill>
                <a:schemeClr val="bg1"/>
              </a:solidFill>
            </a:endParaRPr>
          </a:p>
          <a:p>
            <a:pPr algn="ctr">
              <a:lnSpc>
                <a:spcPts val="2160"/>
              </a:lnSpc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Диафильм для детей дошкольного возраста</a:t>
            </a:r>
          </a:p>
          <a:p>
            <a:pPr algn="ctr">
              <a:lnSpc>
                <a:spcPts val="2160"/>
              </a:lnSpc>
            </a:pPr>
            <a:endParaRPr lang="ru-RU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lnSpc>
                <a:spcPts val="2160"/>
              </a:lnSpc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Художники – семья Левашовых</a:t>
            </a:r>
          </a:p>
          <a:p>
            <a:pPr algn="ctr">
              <a:lnSpc>
                <a:spcPts val="2160"/>
              </a:lnSpc>
            </a:pPr>
            <a:endParaRPr lang="ru-RU" b="1" i="1" dirty="0" smtClean="0">
              <a:solidFill>
                <a:schemeClr val="bg1"/>
              </a:solidFill>
            </a:endParaRPr>
          </a:p>
          <a:p>
            <a:pPr algn="ctr">
              <a:lnSpc>
                <a:spcPts val="2160"/>
              </a:lnSpc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Редактор -  Кириченко И.В. (воспитатель гр.№1)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185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15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N185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8945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380672"/>
            <a:ext cx="9144000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Жили себе дед да баба. Дед говорит бабе: «Ты, баба, пеки пироги, а я запрягу сани, да поеду за рыбой». Наловил рыбы и везет домой целый воз.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едет он и видит: лисичка свернулась калачиком и лежит на дороге. Дед слез с воза, подошел к лисичке, а она не ворохнется, лежит себе как мертвая. «Вот будет подарок жене», - сказал дед, взял лисичку и положил на воз, а сам пошел впереди.</a:t>
            </a:r>
          </a:p>
          <a:p>
            <a:endParaRPr lang="ru-RU" sz="20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44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759957" y="6641976"/>
            <a:ext cx="384043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1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5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2099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4000" cy="7386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А лисичка улучила время и стала выбрасывать полегоньку из воза все по рыбке да по рыбке, все по рыбке да по рыбке. </a:t>
            </a:r>
            <a:r>
              <a:rPr lang="ru-RU" sz="1400" dirty="0" err="1" smtClean="0">
                <a:solidFill>
                  <a:schemeClr val="bg1"/>
                </a:solidFill>
              </a:rPr>
              <a:t>Перевыбросила</a:t>
            </a:r>
            <a:r>
              <a:rPr lang="ru-RU" sz="1400" dirty="0" smtClean="0">
                <a:solidFill>
                  <a:schemeClr val="bg1"/>
                </a:solidFill>
              </a:rPr>
              <a:t> всю рыбу, и сама ушла.</a:t>
            </a:r>
          </a:p>
          <a:p>
            <a:pPr algn="ctr"/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16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59957" y="6641976"/>
            <a:ext cx="384043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2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5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3985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072896"/>
            <a:ext cx="9144000" cy="178510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</a:t>
            </a:r>
            <a:r>
              <a:rPr lang="ru-RU" sz="1400" dirty="0" smtClean="0">
                <a:solidFill>
                  <a:schemeClr val="bg1"/>
                </a:solidFill>
              </a:rPr>
              <a:t>Ну, старуха, - говорит дед, - какой воротник привез я тебе на шубу».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- «Где?»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- «Там, на возу, - и рыба и воротник».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Подошла баба к возу: ни воротника, ни рыбы, и начала ругать мужа: «Ах ты! Такой-сякой! Ты еще вздумал обманывать!»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Тут дед смекнул, что лисичка-то была не мертвая; погоревал, погоревал, да делать-то нечего.</a:t>
            </a:r>
          </a:p>
          <a:p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71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59957" y="6641976"/>
            <a:ext cx="384043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2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47697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518898"/>
            <a:ext cx="9144000" cy="233910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лисичка собрала всю разбросанную по дороге рыбу, села и ест себе. Навстречу ей идёт волк: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Здравствуй, сестрица!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Здравствуй, братец!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Дай мне рыбки!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Налови сам, да и ешь.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Я не умею.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Эка, ведь я же наловила; ты, братец, ступай на реку, опусти хвост в прорубь, сиди и приговаривай: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Ловись, рыбка, большая и маленькая,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Ловись, рыбка, большая и маленькая.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Потом вытащи хвост из проруби - увидишь, сколько рыбки на хвост нацепляется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44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59957" y="6641976"/>
            <a:ext cx="384043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4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182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057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919008"/>
            <a:ext cx="9144000" cy="20313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Волк пошёл на реку, опустил хвост в прорубь и сидит. А лисичка рыбки наелась и тоже прибежала к реке. Волк сидит и поёт: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Ловись, рыбка, большая и маленькая!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Ловись, рыбка, большая и маленькая!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лисичка бегает вокруг волка да приговаривает: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Ясни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ясни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небе звёзды! Мёрзни, мёрзни, волчий хвост!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Волк скажет: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Ловись, рыбка, большая и маленькая.</a:t>
            </a:r>
          </a:p>
          <a:p>
            <a:pPr>
              <a:buFontTx/>
              <a:buChar char="-"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44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59957" y="6641976"/>
            <a:ext cx="384043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5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182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057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653136"/>
            <a:ext cx="9144000" cy="224676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лиса: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Мёрзни, мёрзни, волчий хвост!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Что ты там, лисонька, говоришь? - спрашивает волк.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Это я тебе, волчок, помогаю. Говорю: ловись, рыбка, да ещё побольше!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Надоело волку сидеть. Хочет он вытянуть хвост из проруби, а лиса говорит: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Погоди, волчок, ещё мало наловил!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опять начали приговаривать каждый своё. А мороз всё сильней да сильней. Волчий хвост и приморозило. Волк потянул, да не тут-то было.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«Вот сколько рыбы привалило! - думает волк. - И не вытащишь!» Целую ночь он провозился, всё хвост вытаскивал.</a:t>
            </a:r>
          </a:p>
          <a:p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44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59957" y="6641976"/>
            <a:ext cx="384043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6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лисичка сестричка просмотр — копия</Template>
  <TotalTime>2</TotalTime>
  <Words>794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seririk1</dc:creator>
  <cp:lastModifiedBy>seririk1</cp:lastModifiedBy>
  <cp:revision>1</cp:revision>
  <dcterms:created xsi:type="dcterms:W3CDTF">2017-09-24T18:50:10Z</dcterms:created>
  <dcterms:modified xsi:type="dcterms:W3CDTF">2017-09-24T18:52:41Z</dcterms:modified>
</cp:coreProperties>
</file>