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316" r:id="rId3"/>
    <p:sldId id="327" r:id="rId4"/>
    <p:sldId id="271" r:id="rId5"/>
    <p:sldId id="328" r:id="rId6"/>
    <p:sldId id="333" r:id="rId7"/>
    <p:sldId id="332" r:id="rId8"/>
    <p:sldId id="33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10B5F-D68E-4FA3-B43D-E559D34A35F7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E452F-808A-4905-9FFC-D21BF5B06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BD9B-AAB4-4F6B-B09A-8BAA2FE274A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1B16-CAE7-40D5-849B-03F0D96A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BD9B-AAB4-4F6B-B09A-8BAA2FE274A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1B16-CAE7-40D5-849B-03F0D96A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BD9B-AAB4-4F6B-B09A-8BAA2FE274A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1B16-CAE7-40D5-849B-03F0D96A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BD9B-AAB4-4F6B-B09A-8BAA2FE274A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1B16-CAE7-40D5-849B-03F0D96A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BD9B-AAB4-4F6B-B09A-8BAA2FE274A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1B16-CAE7-40D5-849B-03F0D96A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BD9B-AAB4-4F6B-B09A-8BAA2FE274A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1B16-CAE7-40D5-849B-03F0D96A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BD9B-AAB4-4F6B-B09A-8BAA2FE274A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1B16-CAE7-40D5-849B-03F0D96A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BD9B-AAB4-4F6B-B09A-8BAA2FE274A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1B16-CAE7-40D5-849B-03F0D96A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BD9B-AAB4-4F6B-B09A-8BAA2FE274A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1B16-CAE7-40D5-849B-03F0D96A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BD9B-AAB4-4F6B-B09A-8BAA2FE274A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1B16-CAE7-40D5-849B-03F0D96A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BD9B-AAB4-4F6B-B09A-8BAA2FE274A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1B16-CAE7-40D5-849B-03F0D96A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BD9B-AAB4-4F6B-B09A-8BAA2FE274A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C1B16-CAE7-40D5-849B-03F0D96A0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customerhunt.com/photo/56ad245d08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524"/>
            <a:ext cx="9144000" cy="68484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2376263"/>
          </a:xfrm>
        </p:spPr>
        <p:txBody>
          <a:bodyPr>
            <a:noAutofit/>
          </a:bodyPr>
          <a:lstStyle/>
          <a:p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4944"/>
            <a:ext cx="6400800" cy="2713856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МАДОУ «Детский сад «Сказка» г. Малая Вишера, Новгородская обл.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476672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Мастер – класс    «Корзина с цветами» (бросовый материал)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3105835"/>
            <a:ext cx="457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Воспитатель -Филиппова Екатерина Владимировна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ustomerhunt.com/photo/56ad245d08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484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Цель: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учить изготавливать поделку , используя бросовый материал , простые инструменты и свою фантазию 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02159" y="2420888"/>
            <a:ext cx="15499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Задачи: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924944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обучить приёмам изготовления цветов из ватных дисков;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обучить простому приёму изготовления корзинки из пластикового стакана;</a:t>
            </a:r>
          </a:p>
          <a:p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- способствовать развитию мелкой моторики рук ;</a:t>
            </a:r>
          </a:p>
          <a:p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- прививать чувство экономичности и аккуратности;</a:t>
            </a:r>
          </a:p>
          <a:p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- способствовать развитию творческого мышления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ustomerhunt.com/photo/56ad245d08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484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260648"/>
            <a:ext cx="3826768" cy="61926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изготовления поделки понадобится: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Ватные диски (6 на один цветок);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Ватная палочка;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Одноразовый стаканчик;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Нитки;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Пластилин;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Подложка 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ломината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Шаблон листка;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Ножницы;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Клей ПВА;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Гуашь;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Карандаш и кисть.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:\МУЛЬТЯШКИ\цветы для мастер кл\ФОТО РОЗЫ МАСТЕР КЛАСС\P11002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2656"/>
            <a:ext cx="4464496" cy="6237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ustomerhunt.com/photo/56ad245d08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524"/>
            <a:ext cx="9144000" cy="68484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Шаг 1. Корзинка из одноразового стакана.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28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556792"/>
            <a:ext cx="3240359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716016" y="1988840"/>
            <a:ext cx="41044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Разрезать стакан на равные полоски, не дорезая до низа приблизительно      3 сантиметра.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ustomerhunt.com/photo/56ad245d08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48476"/>
          </a:xfrm>
          <a:prstGeom prst="rect">
            <a:avLst/>
          </a:prstGeom>
          <a:noFill/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276872"/>
            <a:ext cx="3960440" cy="432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 descr="I:\МУЛЬТЯШКИ\цветы для мастер кл\ФОТО РОЗЫ МАСТЕР КЛАСС\P11001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476672"/>
            <a:ext cx="4572000" cy="2952328"/>
          </a:xfrm>
          <a:prstGeom prst="rect">
            <a:avLst/>
          </a:prstGeom>
          <a:noFill/>
        </p:spPr>
      </p:pic>
      <p:pic>
        <p:nvPicPr>
          <p:cNvPr id="41988" name="Picture 4" descr="I:\МУЛЬТЯШКИ\цветы для мастер кл\ФОТО РОЗЫ МАСТЕР КЛАСС\P110016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7984" y="3501008"/>
            <a:ext cx="4211960" cy="314096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9513" y="476672"/>
            <a:ext cx="35283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2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Цепляем полоски за соседние.                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ustomerhunt.com/photo/56ad245d08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524"/>
            <a:ext cx="9144000" cy="68484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Шаг 3. Изготовление розы – 6 ватных дисков,  ватная палочка, ватная палочка.              (3 цветка)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30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556792"/>
            <a:ext cx="208823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752" y="1628800"/>
            <a:ext cx="309634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80112" y="1772816"/>
            <a:ext cx="332263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3528" y="4509120"/>
            <a:ext cx="2376264" cy="2037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7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131840" y="4509120"/>
            <a:ext cx="3312368" cy="21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948264" y="4221088"/>
            <a:ext cx="194421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ustomerhunt.com/photo/56ad245d08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484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Шаг 4. Обвести и вырезать лист, вырезать отверстие и вставить цветок.                        (3 листа)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700808"/>
            <a:ext cx="259228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31840" y="1772816"/>
            <a:ext cx="273630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44208" y="1772816"/>
            <a:ext cx="223224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43608" y="3933056"/>
            <a:ext cx="345638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I:\МУЛЬТЯШКИ\цветы для мастер кл\ФОТО РОЗЫ МАСТЕР КЛАСС\P110023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860032" y="4005064"/>
            <a:ext cx="3419872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ustomerhunt.com/photo/56ad245d08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48476"/>
          </a:xfrm>
          <a:prstGeom prst="rect">
            <a:avLst/>
          </a:prstGeom>
          <a:noFill/>
        </p:spPr>
      </p:pic>
      <p:pic>
        <p:nvPicPr>
          <p:cNvPr id="5" name="Picture 2" descr="http://customerhunt.com/photo/56ad245d08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524"/>
            <a:ext cx="9144000" cy="68484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Шаг 5. Поставить готовые цветы в корзинку.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628800"/>
            <a:ext cx="244827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872" y="2276872"/>
            <a:ext cx="2507084" cy="3388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72200" y="3068960"/>
            <a:ext cx="241176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206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Цель: </vt:lpstr>
      <vt:lpstr>Слайд 3</vt:lpstr>
      <vt:lpstr>Шаг 1. Корзинка из одноразового стакана. </vt:lpstr>
      <vt:lpstr>Слайд 5</vt:lpstr>
      <vt:lpstr>Шаг 3. Изготовление розы – 6 ватных дисков,  ватная палочка, ватная палочка.              (3 цветка)</vt:lpstr>
      <vt:lpstr>Шаг 4. Обвести и вырезать лист, вырезать отверстие и вставить цветок.                        (3 листа)</vt:lpstr>
      <vt:lpstr>Шаг 5. Поставить готовые цветы в корзинку. 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  ХУДОЖЕСТВЕННЫХ  СПОСОБНОСТЕЙ И  ТВОРЧЕСКОГО ПОТЕНЦИАЛА  ДОШКОЛЬНИКОВ ПРИ  РАБОТЕ С ПРИРОДНЫМ И  БРОСОВЫМ</dc:title>
  <dc:creator>Алексей</dc:creator>
  <cp:lastModifiedBy>Алексей</cp:lastModifiedBy>
  <cp:revision>105</cp:revision>
  <dcterms:created xsi:type="dcterms:W3CDTF">2017-02-13T13:11:41Z</dcterms:created>
  <dcterms:modified xsi:type="dcterms:W3CDTF">2017-09-24T18:54:59Z</dcterms:modified>
</cp:coreProperties>
</file>