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6" r:id="rId9"/>
    <p:sldId id="268" r:id="rId10"/>
    <p:sldId id="269" r:id="rId11"/>
    <p:sldId id="270" r:id="rId12"/>
    <p:sldId id="273" r:id="rId13"/>
    <p:sldId id="281" r:id="rId14"/>
    <p:sldId id="282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36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75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79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4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12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2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29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65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91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8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345C9-1292-4D28-A197-A87464BF526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51F08-440E-4333-B71E-EF5D3D4BE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870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2835746"/>
          </a:xfrm>
        </p:spPr>
        <p:txBody>
          <a:bodyPr>
            <a:normAutofit/>
          </a:bodyPr>
          <a:lstStyle/>
          <a:p>
            <a:r>
              <a:rPr lang="ru-RU" b="1" dirty="0"/>
              <a:t>Каждый, достойный называться человеком, должен иметь охоту и способность к труду. (</a:t>
            </a:r>
            <a:r>
              <a:rPr lang="ru-RU" b="1" dirty="0" err="1"/>
              <a:t>Смайлс</a:t>
            </a:r>
            <a:r>
              <a:rPr lang="ru-RU" b="1" dirty="0"/>
              <a:t>)</a:t>
            </a:r>
            <a:endParaRPr lang="ru-RU" dirty="0"/>
          </a:p>
        </p:txBody>
      </p:sp>
      <p:pic>
        <p:nvPicPr>
          <p:cNvPr id="4" name="Рисунок 3" descr="http://image.shutterstock.com/z/stock-vector-children-workings-in-a-vegetable-garden-9294009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3068960"/>
            <a:ext cx="4896544" cy="36820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21700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536"/>
            <a:ext cx="9144000" cy="687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64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843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ТРУД НА УЛИЦЕ</a:t>
            </a:r>
            <a:endParaRPr lang="ru-RU" sz="15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67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528" y="-30476"/>
            <a:ext cx="4387472" cy="338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790602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077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05506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САМООБСЛУЖИВАНИЕ</a:t>
            </a:r>
            <a:endParaRPr lang="ru-RU" sz="66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8795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ДС\IMG_3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Camera Uploads\2017-02-15 11.44.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75334"/>
            <a:ext cx="3851919" cy="288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0" y="4005064"/>
            <a:ext cx="3799461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813550"/>
            <a:ext cx="3776913" cy="290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3208" y="0"/>
            <a:ext cx="2877521" cy="291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4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100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</a:t>
            </a:r>
            <a:endParaRPr lang="ru-RU" sz="10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357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052736"/>
            <a:ext cx="7056784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РУЧНОЙ ТРУД</a:t>
            </a:r>
            <a:endParaRPr lang="ru-RU" sz="15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468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Camera Uploads\2017-02-08 16.08.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38" y="-31010"/>
            <a:ext cx="9123962" cy="688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05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052736"/>
            <a:ext cx="9144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ТРУД В ПРИРОДЕ</a:t>
            </a:r>
            <a:endParaRPr lang="ru-RU" sz="15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9593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0" y="0"/>
            <a:ext cx="913436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866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62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843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ХОЗЯЙСТВЕННО-БЫТОВОЙ </a:t>
            </a:r>
          </a:p>
          <a:p>
            <a:pPr algn="ctr"/>
            <a:r>
              <a:rPr lang="ru-RU" sz="9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ТРУД</a:t>
            </a:r>
            <a:endParaRPr lang="ru-RU" sz="96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41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769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8124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28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Каждый, достойный называться человеком, должен иметь охоту и способность к труду. (Смайлс)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Каждый, достойный называться человеком, должен иметь охоту и способность к труду. (Смайлс)</dc:title>
  <dc:creator>Светлана Калашникова</dc:creator>
  <cp:lastModifiedBy>Светлана Калашникова</cp:lastModifiedBy>
  <cp:revision>10</cp:revision>
  <dcterms:created xsi:type="dcterms:W3CDTF">2017-03-14T05:22:54Z</dcterms:created>
  <dcterms:modified xsi:type="dcterms:W3CDTF">2017-09-24T04:20:12Z</dcterms:modified>
</cp:coreProperties>
</file>