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D3BF2-8F8C-457D-883B-76D4135AC72B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001E1-147A-46D4-954C-B086A1C69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1778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D3BF2-8F8C-457D-883B-76D4135AC72B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001E1-147A-46D4-954C-B086A1C69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733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D3BF2-8F8C-457D-883B-76D4135AC72B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001E1-147A-46D4-954C-B086A1C69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552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D3BF2-8F8C-457D-883B-76D4135AC72B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001E1-147A-46D4-954C-B086A1C69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62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D3BF2-8F8C-457D-883B-76D4135AC72B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001E1-147A-46D4-954C-B086A1C69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9496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D3BF2-8F8C-457D-883B-76D4135AC72B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001E1-147A-46D4-954C-B086A1C69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732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D3BF2-8F8C-457D-883B-76D4135AC72B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001E1-147A-46D4-954C-B086A1C69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312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D3BF2-8F8C-457D-883B-76D4135AC72B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001E1-147A-46D4-954C-B086A1C69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681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D3BF2-8F8C-457D-883B-76D4135AC72B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001E1-147A-46D4-954C-B086A1C69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4603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D3BF2-8F8C-457D-883B-76D4135AC72B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001E1-147A-46D4-954C-B086A1C69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3219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D3BF2-8F8C-457D-883B-76D4135AC72B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001E1-147A-46D4-954C-B086A1C69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434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D3BF2-8F8C-457D-883B-76D4135AC72B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C001E1-147A-46D4-954C-B086A1C693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5664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07735" y="737577"/>
            <a:ext cx="74815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600000"/>
                </a:solidFill>
                <a:latin typeface="Bookman Old Style" panose="02050604050505020204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sz="1600" dirty="0" smtClean="0">
                <a:solidFill>
                  <a:srgbClr val="600000"/>
                </a:solidFill>
                <a:latin typeface="Bookman Old Style" panose="02050604050505020204" pitchFamily="18" charset="0"/>
              </a:rPr>
              <a:t>«Центр развития ребенка – детский сад № 189»</a:t>
            </a:r>
          </a:p>
          <a:p>
            <a:pPr algn="ctr"/>
            <a:r>
              <a:rPr lang="ru-RU" sz="1600" dirty="0">
                <a:solidFill>
                  <a:srgbClr val="600000"/>
                </a:solidFill>
                <a:latin typeface="Bookman Old Style" panose="02050604050505020204" pitchFamily="18" charset="0"/>
              </a:rPr>
              <a:t>г</a:t>
            </a:r>
            <a:r>
              <a:rPr lang="ru-RU" sz="1600" dirty="0" smtClean="0">
                <a:solidFill>
                  <a:srgbClr val="600000"/>
                </a:solidFill>
                <a:latin typeface="Bookman Old Style" panose="02050604050505020204" pitchFamily="18" charset="0"/>
              </a:rPr>
              <a:t>ород Воронеж</a:t>
            </a:r>
            <a:r>
              <a:rPr lang="ru-RU" sz="1600" dirty="0" smtClean="0">
                <a:latin typeface="Bookman Old Style" panose="02050604050505020204" pitchFamily="18" charset="0"/>
              </a:rPr>
              <a:t> </a:t>
            </a:r>
            <a:endParaRPr lang="ru-RU" sz="1600" dirty="0">
              <a:latin typeface="Bookman Old Style" panose="0205060405050502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3699" y="1855177"/>
            <a:ext cx="1050960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600000"/>
                </a:solidFill>
                <a:latin typeface="Bookman Old Style" panose="02050604050505020204" pitchFamily="18" charset="0"/>
              </a:rPr>
              <a:t>Участие в выставке декоративно-прикладного</a:t>
            </a:r>
          </a:p>
          <a:p>
            <a:pPr algn="ctr"/>
            <a:r>
              <a:rPr lang="ru-RU" sz="2800" b="1" dirty="0" smtClean="0">
                <a:solidFill>
                  <a:srgbClr val="600000"/>
                </a:solidFill>
                <a:latin typeface="Bookman Old Style" panose="02050604050505020204" pitchFamily="18" charset="0"/>
              </a:rPr>
              <a:t> творчества, посвященной Дню города в </a:t>
            </a:r>
            <a:r>
              <a:rPr lang="ru-RU" sz="2800" b="1" smtClean="0">
                <a:solidFill>
                  <a:srgbClr val="600000"/>
                </a:solidFill>
                <a:latin typeface="Bookman Old Style" panose="02050604050505020204" pitchFamily="18" charset="0"/>
              </a:rPr>
              <a:t>2017 году.</a:t>
            </a:r>
            <a:endParaRPr lang="ru-RU" sz="2800" b="1" dirty="0">
              <a:latin typeface="Bookman Old Style" panose="0205060405050502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30998" y="3713814"/>
            <a:ext cx="566212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u="sng" dirty="0" smtClean="0">
                <a:solidFill>
                  <a:srgbClr val="600000"/>
                </a:solidFill>
                <a:latin typeface="Bookman Old Style" panose="02050604050505020204" pitchFamily="18" charset="0"/>
              </a:rPr>
              <a:t>Выполнила:</a:t>
            </a:r>
          </a:p>
          <a:p>
            <a:pPr algn="ctr"/>
            <a:r>
              <a:rPr lang="ru-RU" sz="2000" dirty="0">
                <a:solidFill>
                  <a:srgbClr val="600000"/>
                </a:solidFill>
                <a:latin typeface="Bookman Old Style" panose="02050604050505020204" pitchFamily="18" charset="0"/>
              </a:rPr>
              <a:t>в</a:t>
            </a:r>
            <a:r>
              <a:rPr lang="ru-RU" sz="2000" dirty="0" smtClean="0">
                <a:solidFill>
                  <a:srgbClr val="600000"/>
                </a:solidFill>
                <a:latin typeface="Bookman Old Style" panose="02050604050505020204" pitchFamily="18" charset="0"/>
              </a:rPr>
              <a:t>оспитатель первой младшей группы № 1</a:t>
            </a:r>
          </a:p>
          <a:p>
            <a:pPr algn="ctr"/>
            <a:r>
              <a:rPr lang="ru-RU" sz="2000" dirty="0" err="1" smtClean="0">
                <a:solidFill>
                  <a:srgbClr val="600000"/>
                </a:solidFill>
                <a:latin typeface="Bookman Old Style" panose="02050604050505020204" pitchFamily="18" charset="0"/>
              </a:rPr>
              <a:t>Мерзликина</a:t>
            </a:r>
            <a:r>
              <a:rPr lang="ru-RU" sz="2000" dirty="0" smtClean="0">
                <a:solidFill>
                  <a:srgbClr val="600000"/>
                </a:solidFill>
                <a:latin typeface="Bookman Old Style" panose="02050604050505020204" pitchFamily="18" charset="0"/>
              </a:rPr>
              <a:t> Ольга Николаевна</a:t>
            </a:r>
            <a:endParaRPr lang="ru-RU" sz="2000" dirty="0">
              <a:latin typeface="Bookman Old Style" panose="020506040505050202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879" y="2983832"/>
            <a:ext cx="4000602" cy="30004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7519522" y="5634007"/>
            <a:ext cx="16850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600000"/>
                </a:solidFill>
                <a:latin typeface="Bookman Old Style" panose="02050604050505020204" pitchFamily="18" charset="0"/>
              </a:rPr>
              <a:t>Воронеж 2017</a:t>
            </a:r>
            <a:endParaRPr lang="ru-RU" sz="1600" dirty="0">
              <a:solidFill>
                <a:srgbClr val="60000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5802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6456" y="1817077"/>
            <a:ext cx="12055544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>
                <a:solidFill>
                  <a:srgbClr val="600000"/>
                </a:solidFill>
              </a:rPr>
              <a:t>15 сентября 2017 г. </a:t>
            </a:r>
            <a:r>
              <a:rPr lang="ru-RU" sz="2800" dirty="0" smtClean="0">
                <a:solidFill>
                  <a:srgbClr val="600000"/>
                </a:solidFill>
              </a:rPr>
              <a:t>в </a:t>
            </a:r>
            <a:r>
              <a:rPr lang="ru-RU" sz="2800" dirty="0">
                <a:solidFill>
                  <a:srgbClr val="600000"/>
                </a:solidFill>
              </a:rPr>
              <a:t>парке у ТРК «Арена</a:t>
            </a:r>
            <a:r>
              <a:rPr lang="ru-RU" sz="2800" dirty="0" smtClean="0">
                <a:solidFill>
                  <a:srgbClr val="600000"/>
                </a:solidFill>
              </a:rPr>
              <a:t>» состоялся </a:t>
            </a:r>
            <a:r>
              <a:rPr lang="ru-RU" sz="2800" dirty="0">
                <a:solidFill>
                  <a:srgbClr val="600000"/>
                </a:solidFill>
              </a:rPr>
              <a:t>тематический </a:t>
            </a:r>
            <a:endParaRPr lang="ru-RU" sz="2800" dirty="0" smtClean="0">
              <a:solidFill>
                <a:srgbClr val="600000"/>
              </a:solidFill>
            </a:endParaRPr>
          </a:p>
          <a:p>
            <a:pPr algn="ctr"/>
            <a:r>
              <a:rPr lang="ru-RU" sz="2800" dirty="0" smtClean="0">
                <a:solidFill>
                  <a:srgbClr val="600000"/>
                </a:solidFill>
              </a:rPr>
              <a:t>районный праздник, посвященный Дню Коминтерновского района и</a:t>
            </a:r>
          </a:p>
          <a:p>
            <a:pPr algn="ctr"/>
            <a:r>
              <a:rPr lang="ru-RU" sz="2800" dirty="0" smtClean="0">
                <a:solidFill>
                  <a:srgbClr val="600000"/>
                </a:solidFill>
              </a:rPr>
              <a:t> Дню города Воронеж.</a:t>
            </a:r>
          </a:p>
          <a:p>
            <a:pPr algn="ctr"/>
            <a:r>
              <a:rPr lang="ru-RU" sz="2800" dirty="0" smtClean="0">
                <a:solidFill>
                  <a:srgbClr val="600000"/>
                </a:solidFill>
              </a:rPr>
              <a:t> В рамках праздника состоялся концерт учащихся нашего района</a:t>
            </a:r>
          </a:p>
          <a:p>
            <a:pPr algn="ctr"/>
            <a:r>
              <a:rPr lang="ru-RU" sz="2800" dirty="0" smtClean="0">
                <a:solidFill>
                  <a:srgbClr val="600000"/>
                </a:solidFill>
              </a:rPr>
              <a:t> и выставка детского творчества дошкольных образовательных организаций, </a:t>
            </a:r>
          </a:p>
          <a:p>
            <a:pPr algn="ctr"/>
            <a:r>
              <a:rPr lang="ru-RU" sz="2800" dirty="0" smtClean="0">
                <a:solidFill>
                  <a:srgbClr val="600000"/>
                </a:solidFill>
              </a:rPr>
              <a:t>в которой наш детский сад, занял 3-е место. </a:t>
            </a:r>
            <a:r>
              <a:rPr lang="ru-RU" sz="2400" dirty="0">
                <a:solidFill>
                  <a:srgbClr val="600000"/>
                </a:solidFill>
              </a:rPr>
              <a:t> </a:t>
            </a:r>
          </a:p>
          <a:p>
            <a:pPr algn="ctr"/>
            <a:r>
              <a:rPr lang="ru-RU" sz="2400" dirty="0">
                <a:solidFill>
                  <a:srgbClr val="600000"/>
                </a:solidFill>
              </a:rPr>
              <a:t> </a:t>
            </a:r>
          </a:p>
          <a:p>
            <a:pPr algn="ctr"/>
            <a:r>
              <a:rPr lang="ru-RU" dirty="0"/>
              <a:t>       </a:t>
            </a:r>
          </a:p>
        </p:txBody>
      </p:sp>
    </p:spTree>
    <p:extLst>
      <p:ext uri="{BB962C8B-B14F-4D97-AF65-F5344CB8AC3E}">
        <p14:creationId xmlns:p14="http://schemas.microsoft.com/office/powerpoint/2010/main" val="1908271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78132" y="801077"/>
            <a:ext cx="9597627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u="sng" dirty="0" smtClean="0">
                <a:solidFill>
                  <a:srgbClr val="600000"/>
                </a:solidFill>
              </a:rPr>
              <a:t>Работы нашей группы так же принимали участие в выставке:</a:t>
            </a:r>
            <a:endParaRPr lang="ru-RU" sz="2400" u="sng" dirty="0">
              <a:solidFill>
                <a:srgbClr val="600000"/>
              </a:solidFill>
            </a:endParaRPr>
          </a:p>
          <a:p>
            <a:pPr algn="ctr"/>
            <a:r>
              <a:rPr lang="ru-RU" sz="2400" dirty="0">
                <a:solidFill>
                  <a:srgbClr val="600000"/>
                </a:solidFill>
              </a:rPr>
              <a:t> </a:t>
            </a:r>
          </a:p>
          <a:p>
            <a:pPr algn="ctr"/>
            <a:r>
              <a:rPr lang="ru-RU" dirty="0"/>
              <a:t>      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58876" y="2174680"/>
            <a:ext cx="3888368" cy="29162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875458" y="2075092"/>
            <a:ext cx="4153933" cy="31154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8434" y="2103180"/>
            <a:ext cx="4079030" cy="30592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8057640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111</Words>
  <Application>Microsoft Office PowerPoint</Application>
  <PresentationFormat>Широкоэкранный</PresentationFormat>
  <Paragraphs>20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Bookman Old Style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</cp:revision>
  <dcterms:created xsi:type="dcterms:W3CDTF">2017-09-24T11:26:49Z</dcterms:created>
  <dcterms:modified xsi:type="dcterms:W3CDTF">2017-09-24T12:26:36Z</dcterms:modified>
</cp:coreProperties>
</file>